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89" r:id="rId6"/>
    <p:sldId id="288" r:id="rId7"/>
    <p:sldId id="277" r:id="rId8"/>
    <p:sldId id="266" r:id="rId9"/>
    <p:sldId id="278" r:id="rId10"/>
    <p:sldId id="257" r:id="rId11"/>
    <p:sldId id="258" r:id="rId12"/>
    <p:sldId id="275" r:id="rId13"/>
    <p:sldId id="279" r:id="rId14"/>
    <p:sldId id="259" r:id="rId15"/>
    <p:sldId id="260" r:id="rId16"/>
    <p:sldId id="261" r:id="rId17"/>
    <p:sldId id="262" r:id="rId18"/>
    <p:sldId id="280" r:id="rId19"/>
    <p:sldId id="281" r:id="rId20"/>
    <p:sldId id="282" r:id="rId21"/>
    <p:sldId id="263" r:id="rId22"/>
    <p:sldId id="283" r:id="rId23"/>
    <p:sldId id="264" r:id="rId24"/>
    <p:sldId id="265" r:id="rId25"/>
    <p:sldId id="270" r:id="rId26"/>
    <p:sldId id="271" r:id="rId27"/>
    <p:sldId id="272" r:id="rId28"/>
    <p:sldId id="273" r:id="rId29"/>
    <p:sldId id="284" r:id="rId30"/>
    <p:sldId id="285" r:id="rId31"/>
    <p:sldId id="286" r:id="rId32"/>
    <p:sldId id="287" r:id="rId33"/>
    <p:sldId id="2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C243"/>
    <a:srgbClr val="156052"/>
    <a:srgbClr val="0D876E"/>
    <a:srgbClr val="133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662B1A-DED0-4AEB-A364-49C538D134EE}" v="2" dt="2023-06-15T18:49:15.089"/>
    <p1510:client id="{91CAB244-E54D-43C2-B98F-A12A4CD09E37}" v="459" dt="2023-06-13T16:22:48.338"/>
    <p1510:client id="{ADC51B14-3F0B-2549-BE69-4C80016360E9}" v="316" dt="2023-06-13T19:08:43.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Barringer" userId="dfa4bb73-4663-4a0f-8784-3eaa48a7e6fd" providerId="ADAL" clId="{ADC51B14-3F0B-2549-BE69-4C80016360E9}"/>
    <pc:docChg chg="undo custSel addSld delSld modSld modMainMaster">
      <pc:chgData name="Grant Barringer" userId="dfa4bb73-4663-4a0f-8784-3eaa48a7e6fd" providerId="ADAL" clId="{ADC51B14-3F0B-2549-BE69-4C80016360E9}" dt="2023-06-13T19:09:18.926" v="2328" actId="1036"/>
      <pc:docMkLst>
        <pc:docMk/>
      </pc:docMkLst>
      <pc:sldChg chg="addSp delSp modSp add mod setBg chgLayout modNotesTx">
        <pc:chgData name="Grant Barringer" userId="dfa4bb73-4663-4a0f-8784-3eaa48a7e6fd" providerId="ADAL" clId="{ADC51B14-3F0B-2549-BE69-4C80016360E9}" dt="2023-06-13T17:20:47.035" v="1075" actId="1037"/>
        <pc:sldMkLst>
          <pc:docMk/>
          <pc:sldMk cId="0" sldId="256"/>
        </pc:sldMkLst>
        <pc:spChg chg="mod">
          <ac:chgData name="Grant Barringer" userId="dfa4bb73-4663-4a0f-8784-3eaa48a7e6fd" providerId="ADAL" clId="{ADC51B14-3F0B-2549-BE69-4C80016360E9}" dt="2023-06-13T17:04:32.821" v="572" actId="20577"/>
          <ac:spMkLst>
            <pc:docMk/>
            <pc:sldMk cId="0" sldId="256"/>
            <ac:spMk id="3" creationId="{00000000-0000-0000-0000-000000000000}"/>
          </ac:spMkLst>
        </pc:spChg>
        <pc:spChg chg="mod">
          <ac:chgData name="Grant Barringer" userId="dfa4bb73-4663-4a0f-8784-3eaa48a7e6fd" providerId="ADAL" clId="{ADC51B14-3F0B-2549-BE69-4C80016360E9}" dt="2023-06-13T17:16:20.757" v="973" actId="1076"/>
          <ac:spMkLst>
            <pc:docMk/>
            <pc:sldMk cId="0" sldId="256"/>
            <ac:spMk id="8" creationId="{00000000-0000-0000-0000-000000000000}"/>
          </ac:spMkLst>
        </pc:spChg>
        <pc:spChg chg="add mod modVis">
          <ac:chgData name="Grant Barringer" userId="dfa4bb73-4663-4a0f-8784-3eaa48a7e6fd" providerId="ADAL" clId="{ADC51B14-3F0B-2549-BE69-4C80016360E9}" dt="2023-06-13T17:14:32.460" v="949" actId="14429"/>
          <ac:spMkLst>
            <pc:docMk/>
            <pc:sldMk cId="0" sldId="256"/>
            <ac:spMk id="13" creationId="{C71244E7-7527-5579-FB82-75D45309DFBC}"/>
          </ac:spMkLst>
        </pc:spChg>
        <pc:spChg chg="add mod modVis">
          <ac:chgData name="Grant Barringer" userId="dfa4bb73-4663-4a0f-8784-3eaa48a7e6fd" providerId="ADAL" clId="{ADC51B14-3F0B-2549-BE69-4C80016360E9}" dt="2023-06-13T17:14:31.591" v="947" actId="14429"/>
          <ac:spMkLst>
            <pc:docMk/>
            <pc:sldMk cId="0" sldId="256"/>
            <ac:spMk id="14" creationId="{F8874160-729E-7E3C-60ED-6D3D6AB0BF96}"/>
          </ac:spMkLst>
        </pc:spChg>
        <pc:spChg chg="mod">
          <ac:chgData name="Grant Barringer" userId="dfa4bb73-4663-4a0f-8784-3eaa48a7e6fd" providerId="ADAL" clId="{ADC51B14-3F0B-2549-BE69-4C80016360E9}" dt="2023-06-13T17:19:27.881" v="999" actId="208"/>
          <ac:spMkLst>
            <pc:docMk/>
            <pc:sldMk cId="0" sldId="256"/>
            <ac:spMk id="20" creationId="{6F036187-3CEF-2355-68EC-FD167573AF55}"/>
          </ac:spMkLst>
        </pc:spChg>
        <pc:spChg chg="mod">
          <ac:chgData name="Grant Barringer" userId="dfa4bb73-4663-4a0f-8784-3eaa48a7e6fd" providerId="ADAL" clId="{ADC51B14-3F0B-2549-BE69-4C80016360E9}" dt="2023-06-13T17:19:08.294" v="996" actId="208"/>
          <ac:spMkLst>
            <pc:docMk/>
            <pc:sldMk cId="0" sldId="256"/>
            <ac:spMk id="22" creationId="{E30DB2FA-A052-3819-E213-5CB873E6B2CA}"/>
          </ac:spMkLst>
        </pc:spChg>
        <pc:spChg chg="mod modVis">
          <ac:chgData name="Grant Barringer" userId="dfa4bb73-4663-4a0f-8784-3eaa48a7e6fd" providerId="ADAL" clId="{ADC51B14-3F0B-2549-BE69-4C80016360E9}" dt="2023-06-13T17:14:21.809" v="939" actId="14429"/>
          <ac:spMkLst>
            <pc:docMk/>
            <pc:sldMk cId="0" sldId="256"/>
            <ac:spMk id="24" creationId="{026E4327-BFAC-3CA4-7581-AF43C8F15A32}"/>
          </ac:spMkLst>
        </pc:spChg>
        <pc:spChg chg="mod">
          <ac:chgData name="Grant Barringer" userId="dfa4bb73-4663-4a0f-8784-3eaa48a7e6fd" providerId="ADAL" clId="{ADC51B14-3F0B-2549-BE69-4C80016360E9}" dt="2023-06-13T17:18:16.050" v="986" actId="571"/>
          <ac:spMkLst>
            <pc:docMk/>
            <pc:sldMk cId="0" sldId="256"/>
            <ac:spMk id="26" creationId="{0B003499-15A6-41E1-89D1-36272C9E4EC1}"/>
          </ac:spMkLst>
        </pc:spChg>
        <pc:grpChg chg="del">
          <ac:chgData name="Grant Barringer" userId="dfa4bb73-4663-4a0f-8784-3eaa48a7e6fd" providerId="ADAL" clId="{ADC51B14-3F0B-2549-BE69-4C80016360E9}" dt="2023-06-13T17:04:34.411" v="573" actId="478"/>
          <ac:grpSpMkLst>
            <pc:docMk/>
            <pc:sldMk cId="0" sldId="256"/>
            <ac:grpSpMk id="2" creationId="{00000000-0000-0000-0000-000000000000}"/>
          </ac:grpSpMkLst>
        </pc:grpChg>
        <pc:grpChg chg="mod">
          <ac:chgData name="Grant Barringer" userId="dfa4bb73-4663-4a0f-8784-3eaa48a7e6fd" providerId="ADAL" clId="{ADC51B14-3F0B-2549-BE69-4C80016360E9}" dt="2023-06-13T17:20:40.117" v="1058" actId="1037"/>
          <ac:grpSpMkLst>
            <pc:docMk/>
            <pc:sldMk cId="0" sldId="256"/>
            <ac:grpSpMk id="5" creationId="{00000000-0000-0000-0000-000000000000}"/>
          </ac:grpSpMkLst>
        </pc:grpChg>
        <pc:grpChg chg="mod">
          <ac:chgData name="Grant Barringer" userId="dfa4bb73-4663-4a0f-8784-3eaa48a7e6fd" providerId="ADAL" clId="{ADC51B14-3F0B-2549-BE69-4C80016360E9}" dt="2023-06-13T17:20:20.087" v="1043" actId="1035"/>
          <ac:grpSpMkLst>
            <pc:docMk/>
            <pc:sldMk cId="0" sldId="256"/>
            <ac:grpSpMk id="7" creationId="{00000000-0000-0000-0000-000000000000}"/>
          </ac:grpSpMkLst>
        </pc:grpChg>
        <pc:grpChg chg="mod">
          <ac:chgData name="Grant Barringer" userId="dfa4bb73-4663-4a0f-8784-3eaa48a7e6fd" providerId="ADAL" clId="{ADC51B14-3F0B-2549-BE69-4C80016360E9}" dt="2023-06-13T17:20:36.484" v="1054" actId="1037"/>
          <ac:grpSpMkLst>
            <pc:docMk/>
            <pc:sldMk cId="0" sldId="256"/>
            <ac:grpSpMk id="9" creationId="{00000000-0000-0000-0000-000000000000}"/>
          </ac:grpSpMkLst>
        </pc:grpChg>
        <pc:grpChg chg="mod modVis">
          <ac:chgData name="Grant Barringer" userId="dfa4bb73-4663-4a0f-8784-3eaa48a7e6fd" providerId="ADAL" clId="{ADC51B14-3F0B-2549-BE69-4C80016360E9}" dt="2023-06-13T17:20:47.035" v="1075" actId="1037"/>
          <ac:grpSpMkLst>
            <pc:docMk/>
            <pc:sldMk cId="0" sldId="256"/>
            <ac:grpSpMk id="11" creationId="{00000000-0000-0000-0000-000000000000}"/>
          </ac:grpSpMkLst>
        </pc:grpChg>
        <pc:grpChg chg="add mod modVis">
          <ac:chgData name="Grant Barringer" userId="dfa4bb73-4663-4a0f-8784-3eaa48a7e6fd" providerId="ADAL" clId="{ADC51B14-3F0B-2549-BE69-4C80016360E9}" dt="2023-06-13T17:20:20.087" v="1043" actId="1035"/>
          <ac:grpSpMkLst>
            <pc:docMk/>
            <pc:sldMk cId="0" sldId="256"/>
            <ac:grpSpMk id="19" creationId="{5B8A8618-F2D0-A874-5F9D-E28F24CE730F}"/>
          </ac:grpSpMkLst>
        </pc:grpChg>
        <pc:grpChg chg="add mod modVis">
          <ac:chgData name="Grant Barringer" userId="dfa4bb73-4663-4a0f-8784-3eaa48a7e6fd" providerId="ADAL" clId="{ADC51B14-3F0B-2549-BE69-4C80016360E9}" dt="2023-06-13T17:20:20.087" v="1043" actId="1035"/>
          <ac:grpSpMkLst>
            <pc:docMk/>
            <pc:sldMk cId="0" sldId="256"/>
            <ac:grpSpMk id="21" creationId="{3A4EF786-1567-BA30-27ED-BB9033BFF4C7}"/>
          </ac:grpSpMkLst>
        </pc:grpChg>
        <pc:grpChg chg="add mod">
          <ac:chgData name="Grant Barringer" userId="dfa4bb73-4663-4a0f-8784-3eaa48a7e6fd" providerId="ADAL" clId="{ADC51B14-3F0B-2549-BE69-4C80016360E9}" dt="2023-06-13T17:20:20.087" v="1043" actId="1035"/>
          <ac:grpSpMkLst>
            <pc:docMk/>
            <pc:sldMk cId="0" sldId="256"/>
            <ac:grpSpMk id="23" creationId="{7CFC0F4C-9D9F-70D7-9AF2-CD263BCA32E3}"/>
          </ac:grpSpMkLst>
        </pc:grpChg>
        <pc:grpChg chg="add mod">
          <ac:chgData name="Grant Barringer" userId="dfa4bb73-4663-4a0f-8784-3eaa48a7e6fd" providerId="ADAL" clId="{ADC51B14-3F0B-2549-BE69-4C80016360E9}" dt="2023-06-13T17:18:16.050" v="986" actId="571"/>
          <ac:grpSpMkLst>
            <pc:docMk/>
            <pc:sldMk cId="0" sldId="256"/>
            <ac:grpSpMk id="25" creationId="{A5EDDDC7-21B5-65F2-7D64-DA7484A8AA7C}"/>
          </ac:grpSpMkLst>
        </pc:grpChg>
        <pc:picChg chg="add del mod">
          <ac:chgData name="Grant Barringer" userId="dfa4bb73-4663-4a0f-8784-3eaa48a7e6fd" providerId="ADAL" clId="{ADC51B14-3F0B-2549-BE69-4C80016360E9}" dt="2023-06-13T17:11:20.301" v="656" actId="478"/>
          <ac:picMkLst>
            <pc:docMk/>
            <pc:sldMk cId="0" sldId="256"/>
            <ac:picMk id="16" creationId="{9181C3A2-42B6-5A50-7D09-421CD2161119}"/>
          </ac:picMkLst>
        </pc:picChg>
        <pc:picChg chg="add mod modVis">
          <ac:chgData name="Grant Barringer" userId="dfa4bb73-4663-4a0f-8784-3eaa48a7e6fd" providerId="ADAL" clId="{ADC51B14-3F0B-2549-BE69-4C80016360E9}" dt="2023-06-13T17:14:29.860" v="945" actId="14429"/>
          <ac:picMkLst>
            <pc:docMk/>
            <pc:sldMk cId="0" sldId="256"/>
            <ac:picMk id="18" creationId="{765A44D6-CEE6-9189-B59A-9786547FCC0E}"/>
          </ac:picMkLst>
        </pc:picChg>
      </pc:sldChg>
      <pc:sldChg chg="addSp modSp mod">
        <pc:chgData name="Grant Barringer" userId="dfa4bb73-4663-4a0f-8784-3eaa48a7e6fd" providerId="ADAL" clId="{ADC51B14-3F0B-2549-BE69-4C80016360E9}" dt="2023-06-13T17:49:25.705" v="1802" actId="12"/>
        <pc:sldMkLst>
          <pc:docMk/>
          <pc:sldMk cId="1740794651" sldId="257"/>
        </pc:sldMkLst>
        <pc:spChg chg="mod">
          <ac:chgData name="Grant Barringer" userId="dfa4bb73-4663-4a0f-8784-3eaa48a7e6fd" providerId="ADAL" clId="{ADC51B14-3F0B-2549-BE69-4C80016360E9}" dt="2023-06-13T17:48:19.858" v="1776" actId="113"/>
          <ac:spMkLst>
            <pc:docMk/>
            <pc:sldMk cId="1740794651" sldId="257"/>
            <ac:spMk id="2" creationId="{7BD5C1CC-AAD0-3C2A-4728-5D3B86A5AEA0}"/>
          </ac:spMkLst>
        </pc:spChg>
        <pc:spChg chg="mod">
          <ac:chgData name="Grant Barringer" userId="dfa4bb73-4663-4a0f-8784-3eaa48a7e6fd" providerId="ADAL" clId="{ADC51B14-3F0B-2549-BE69-4C80016360E9}" dt="2023-06-13T17:49:25.705" v="1802" actId="12"/>
          <ac:spMkLst>
            <pc:docMk/>
            <pc:sldMk cId="1740794651" sldId="257"/>
            <ac:spMk id="3" creationId="{7B71861D-D576-5DC3-27FE-74200907B197}"/>
          </ac:spMkLst>
        </pc:spChg>
        <pc:spChg chg="add mod">
          <ac:chgData name="Grant Barringer" userId="dfa4bb73-4663-4a0f-8784-3eaa48a7e6fd" providerId="ADAL" clId="{ADC51B14-3F0B-2549-BE69-4C80016360E9}" dt="2023-06-13T17:47:52.558" v="1771" actId="14100"/>
          <ac:spMkLst>
            <pc:docMk/>
            <pc:sldMk cId="1740794651" sldId="257"/>
            <ac:spMk id="5" creationId="{7FF1DB7F-7374-CFBA-EF8F-512F97AED8D2}"/>
          </ac:spMkLst>
        </pc:spChg>
      </pc:sldChg>
      <pc:sldChg chg="modSp mod">
        <pc:chgData name="Grant Barringer" userId="dfa4bb73-4663-4a0f-8784-3eaa48a7e6fd" providerId="ADAL" clId="{ADC51B14-3F0B-2549-BE69-4C80016360E9}" dt="2023-06-13T17:51:43.246" v="1834" actId="1582"/>
        <pc:sldMkLst>
          <pc:docMk/>
          <pc:sldMk cId="3029182424" sldId="258"/>
        </pc:sldMkLst>
        <pc:spChg chg="mod">
          <ac:chgData name="Grant Barringer" userId="dfa4bb73-4663-4a0f-8784-3eaa48a7e6fd" providerId="ADAL" clId="{ADC51B14-3F0B-2549-BE69-4C80016360E9}" dt="2023-06-13T17:49:41.162" v="1804" actId="113"/>
          <ac:spMkLst>
            <pc:docMk/>
            <pc:sldMk cId="3029182424" sldId="258"/>
            <ac:spMk id="2" creationId="{754033CC-E565-A395-D7A4-2EEF28C519D1}"/>
          </ac:spMkLst>
        </pc:spChg>
        <pc:spChg chg="mod">
          <ac:chgData name="Grant Barringer" userId="dfa4bb73-4663-4a0f-8784-3eaa48a7e6fd" providerId="ADAL" clId="{ADC51B14-3F0B-2549-BE69-4C80016360E9}" dt="2023-06-13T17:50:35.298" v="1811" actId="122"/>
          <ac:spMkLst>
            <pc:docMk/>
            <pc:sldMk cId="3029182424" sldId="258"/>
            <ac:spMk id="5" creationId="{B25FB58D-C3DA-40E2-24BA-10726ED77333}"/>
          </ac:spMkLst>
        </pc:spChg>
        <pc:picChg chg="mod">
          <ac:chgData name="Grant Barringer" userId="dfa4bb73-4663-4a0f-8784-3eaa48a7e6fd" providerId="ADAL" clId="{ADC51B14-3F0B-2549-BE69-4C80016360E9}" dt="2023-06-13T17:51:43.246" v="1834" actId="1582"/>
          <ac:picMkLst>
            <pc:docMk/>
            <pc:sldMk cId="3029182424" sldId="258"/>
            <ac:picMk id="6" creationId="{A631E9C7-24BC-91AC-098B-2D973BB9DE7C}"/>
          </ac:picMkLst>
        </pc:picChg>
      </pc:sldChg>
      <pc:sldChg chg="addSp modSp mod">
        <pc:chgData name="Grant Barringer" userId="dfa4bb73-4663-4a0f-8784-3eaa48a7e6fd" providerId="ADAL" clId="{ADC51B14-3F0B-2549-BE69-4C80016360E9}" dt="2023-06-13T19:07:34.599" v="2302" actId="1035"/>
        <pc:sldMkLst>
          <pc:docMk/>
          <pc:sldMk cId="449046026" sldId="259"/>
        </pc:sldMkLst>
        <pc:spChg chg="mod">
          <ac:chgData name="Grant Barringer" userId="dfa4bb73-4663-4a0f-8784-3eaa48a7e6fd" providerId="ADAL" clId="{ADC51B14-3F0B-2549-BE69-4C80016360E9}" dt="2023-06-13T18:03:49.579" v="2028" actId="20577"/>
          <ac:spMkLst>
            <pc:docMk/>
            <pc:sldMk cId="449046026" sldId="259"/>
            <ac:spMk id="2" creationId="{7ED4A4C6-3024-57CF-E463-357993A1C149}"/>
          </ac:spMkLst>
        </pc:spChg>
        <pc:spChg chg="mod">
          <ac:chgData name="Grant Barringer" userId="dfa4bb73-4663-4a0f-8784-3eaa48a7e6fd" providerId="ADAL" clId="{ADC51B14-3F0B-2549-BE69-4C80016360E9}" dt="2023-06-13T19:07:05.055" v="2289"/>
          <ac:spMkLst>
            <pc:docMk/>
            <pc:sldMk cId="449046026" sldId="259"/>
            <ac:spMk id="4" creationId="{BD1B7ABB-7980-BD02-288E-013E83BF157E}"/>
          </ac:spMkLst>
        </pc:spChg>
        <pc:spChg chg="mod">
          <ac:chgData name="Grant Barringer" userId="dfa4bb73-4663-4a0f-8784-3eaa48a7e6fd" providerId="ADAL" clId="{ADC51B14-3F0B-2549-BE69-4C80016360E9}" dt="2023-06-13T19:07:05.055" v="2289"/>
          <ac:spMkLst>
            <pc:docMk/>
            <pc:sldMk cId="449046026" sldId="259"/>
            <ac:spMk id="6" creationId="{99F6EEE5-A660-5407-1BDF-134A90DDCC98}"/>
          </ac:spMkLst>
        </pc:spChg>
        <pc:spChg chg="mod">
          <ac:chgData name="Grant Barringer" userId="dfa4bb73-4663-4a0f-8784-3eaa48a7e6fd" providerId="ADAL" clId="{ADC51B14-3F0B-2549-BE69-4C80016360E9}" dt="2023-06-13T18:00:19.408" v="1979" actId="20577"/>
          <ac:spMkLst>
            <pc:docMk/>
            <pc:sldMk cId="449046026" sldId="259"/>
            <ac:spMk id="7" creationId="{5D612CF6-38C8-0D1E-7418-AF1A1ECCD71B}"/>
          </ac:spMkLst>
        </pc:spChg>
        <pc:spChg chg="mod">
          <ac:chgData name="Grant Barringer" userId="dfa4bb73-4663-4a0f-8784-3eaa48a7e6fd" providerId="ADAL" clId="{ADC51B14-3F0B-2549-BE69-4C80016360E9}" dt="2023-06-13T19:07:05.055" v="2289"/>
          <ac:spMkLst>
            <pc:docMk/>
            <pc:sldMk cId="449046026" sldId="259"/>
            <ac:spMk id="9" creationId="{F1CDE29B-73A4-0577-504D-86C955700EF5}"/>
          </ac:spMkLst>
        </pc:spChg>
        <pc:spChg chg="mod">
          <ac:chgData name="Grant Barringer" userId="dfa4bb73-4663-4a0f-8784-3eaa48a7e6fd" providerId="ADAL" clId="{ADC51B14-3F0B-2549-BE69-4C80016360E9}" dt="2023-06-13T19:07:05.055" v="2289"/>
          <ac:spMkLst>
            <pc:docMk/>
            <pc:sldMk cId="449046026" sldId="259"/>
            <ac:spMk id="11" creationId="{DD8315D8-3B04-3C41-AF5F-5B54183300FA}"/>
          </ac:spMkLst>
        </pc:spChg>
        <pc:grpChg chg="add mod">
          <ac:chgData name="Grant Barringer" userId="dfa4bb73-4663-4a0f-8784-3eaa48a7e6fd" providerId="ADAL" clId="{ADC51B14-3F0B-2549-BE69-4C80016360E9}" dt="2023-06-13T19:07:05.055" v="2289"/>
          <ac:grpSpMkLst>
            <pc:docMk/>
            <pc:sldMk cId="449046026" sldId="259"/>
            <ac:grpSpMk id="3" creationId="{1F3D8F6A-9677-8518-3039-E546E020F648}"/>
          </ac:grpSpMkLst>
        </pc:grpChg>
        <pc:grpChg chg="add mod">
          <ac:chgData name="Grant Barringer" userId="dfa4bb73-4663-4a0f-8784-3eaa48a7e6fd" providerId="ADAL" clId="{ADC51B14-3F0B-2549-BE69-4C80016360E9}" dt="2023-06-13T19:07:05.055" v="2289"/>
          <ac:grpSpMkLst>
            <pc:docMk/>
            <pc:sldMk cId="449046026" sldId="259"/>
            <ac:grpSpMk id="5" creationId="{CC25FBBD-C1C0-70A6-8E99-5B79A29F5011}"/>
          </ac:grpSpMkLst>
        </pc:grpChg>
        <pc:grpChg chg="add mod">
          <ac:chgData name="Grant Barringer" userId="dfa4bb73-4663-4a0f-8784-3eaa48a7e6fd" providerId="ADAL" clId="{ADC51B14-3F0B-2549-BE69-4C80016360E9}" dt="2023-06-13T19:07:05.055" v="2289"/>
          <ac:grpSpMkLst>
            <pc:docMk/>
            <pc:sldMk cId="449046026" sldId="259"/>
            <ac:grpSpMk id="8" creationId="{EA0EC722-EFE0-498A-78AB-5E2FFF83C2DC}"/>
          </ac:grpSpMkLst>
        </pc:grpChg>
        <pc:grpChg chg="add mod">
          <ac:chgData name="Grant Barringer" userId="dfa4bb73-4663-4a0f-8784-3eaa48a7e6fd" providerId="ADAL" clId="{ADC51B14-3F0B-2549-BE69-4C80016360E9}" dt="2023-06-13T19:07:05.055" v="2289"/>
          <ac:grpSpMkLst>
            <pc:docMk/>
            <pc:sldMk cId="449046026" sldId="259"/>
            <ac:grpSpMk id="10" creationId="{700BF4DC-6E0C-7CF7-36B6-B1C5AD6EF14A}"/>
          </ac:grpSpMkLst>
        </pc:grpChg>
        <pc:grpChg chg="add mod">
          <ac:chgData name="Grant Barringer" userId="dfa4bb73-4663-4a0f-8784-3eaa48a7e6fd" providerId="ADAL" clId="{ADC51B14-3F0B-2549-BE69-4C80016360E9}" dt="2023-06-13T19:07:34.599" v="2302" actId="1035"/>
          <ac:grpSpMkLst>
            <pc:docMk/>
            <pc:sldMk cId="449046026" sldId="259"/>
            <ac:grpSpMk id="12" creationId="{BA8F799A-342E-88C1-661A-5014437791A3}"/>
          </ac:grpSpMkLst>
        </pc:grpChg>
      </pc:sldChg>
      <pc:sldChg chg="modSp mod">
        <pc:chgData name="Grant Barringer" userId="dfa4bb73-4663-4a0f-8784-3eaa48a7e6fd" providerId="ADAL" clId="{ADC51B14-3F0B-2549-BE69-4C80016360E9}" dt="2023-06-13T18:03:40.214" v="2020" actId="20577"/>
        <pc:sldMkLst>
          <pc:docMk/>
          <pc:sldMk cId="1954253205" sldId="260"/>
        </pc:sldMkLst>
        <pc:spChg chg="mod">
          <ac:chgData name="Grant Barringer" userId="dfa4bb73-4663-4a0f-8784-3eaa48a7e6fd" providerId="ADAL" clId="{ADC51B14-3F0B-2549-BE69-4C80016360E9}" dt="2023-06-13T18:03:40.214" v="2020" actId="20577"/>
          <ac:spMkLst>
            <pc:docMk/>
            <pc:sldMk cId="1954253205" sldId="260"/>
            <ac:spMk id="2" creationId="{0DFF7DB9-4346-A4B4-B3F8-74845F103180}"/>
          </ac:spMkLst>
        </pc:spChg>
        <pc:spChg chg="mod">
          <ac:chgData name="Grant Barringer" userId="dfa4bb73-4663-4a0f-8784-3eaa48a7e6fd" providerId="ADAL" clId="{ADC51B14-3F0B-2549-BE69-4C80016360E9}" dt="2023-06-13T18:00:12.260" v="1975" actId="20577"/>
          <ac:spMkLst>
            <pc:docMk/>
            <pc:sldMk cId="1954253205" sldId="260"/>
            <ac:spMk id="3" creationId="{905E1A4E-9828-64C9-173A-ED2294416F6E}"/>
          </ac:spMkLst>
        </pc:spChg>
      </pc:sldChg>
      <pc:sldChg chg="modSp mod">
        <pc:chgData name="Grant Barringer" userId="dfa4bb73-4663-4a0f-8784-3eaa48a7e6fd" providerId="ADAL" clId="{ADC51B14-3F0B-2549-BE69-4C80016360E9}" dt="2023-06-13T18:03:56.203" v="2034" actId="20577"/>
        <pc:sldMkLst>
          <pc:docMk/>
          <pc:sldMk cId="2298464671" sldId="261"/>
        </pc:sldMkLst>
        <pc:spChg chg="mod">
          <ac:chgData name="Grant Barringer" userId="dfa4bb73-4663-4a0f-8784-3eaa48a7e6fd" providerId="ADAL" clId="{ADC51B14-3F0B-2549-BE69-4C80016360E9}" dt="2023-06-13T18:03:56.203" v="2034" actId="20577"/>
          <ac:spMkLst>
            <pc:docMk/>
            <pc:sldMk cId="2298464671" sldId="261"/>
            <ac:spMk id="2" creationId="{0DFF7DB9-4346-A4B4-B3F8-74845F103180}"/>
          </ac:spMkLst>
        </pc:spChg>
        <pc:spChg chg="mod">
          <ac:chgData name="Grant Barringer" userId="dfa4bb73-4663-4a0f-8784-3eaa48a7e6fd" providerId="ADAL" clId="{ADC51B14-3F0B-2549-BE69-4C80016360E9}" dt="2023-06-13T18:01:21.375" v="1989" actId="20577"/>
          <ac:spMkLst>
            <pc:docMk/>
            <pc:sldMk cId="2298464671" sldId="261"/>
            <ac:spMk id="3" creationId="{905E1A4E-9828-64C9-173A-ED2294416F6E}"/>
          </ac:spMkLst>
        </pc:spChg>
      </pc:sldChg>
      <pc:sldChg chg="modSp mod">
        <pc:chgData name="Grant Barringer" userId="dfa4bb73-4663-4a0f-8784-3eaa48a7e6fd" providerId="ADAL" clId="{ADC51B14-3F0B-2549-BE69-4C80016360E9}" dt="2023-06-13T18:04:01.822" v="2040" actId="20577"/>
        <pc:sldMkLst>
          <pc:docMk/>
          <pc:sldMk cId="3484634474" sldId="262"/>
        </pc:sldMkLst>
        <pc:spChg chg="mod">
          <ac:chgData name="Grant Barringer" userId="dfa4bb73-4663-4a0f-8784-3eaa48a7e6fd" providerId="ADAL" clId="{ADC51B14-3F0B-2549-BE69-4C80016360E9}" dt="2023-06-13T18:04:01.822" v="2040" actId="20577"/>
          <ac:spMkLst>
            <pc:docMk/>
            <pc:sldMk cId="3484634474" sldId="262"/>
            <ac:spMk id="2" creationId="{0DFF7DB9-4346-A4B4-B3F8-74845F103180}"/>
          </ac:spMkLst>
        </pc:spChg>
        <pc:spChg chg="mod">
          <ac:chgData name="Grant Barringer" userId="dfa4bb73-4663-4a0f-8784-3eaa48a7e6fd" providerId="ADAL" clId="{ADC51B14-3F0B-2549-BE69-4C80016360E9}" dt="2023-06-13T18:02:35.219" v="2002" actId="20577"/>
          <ac:spMkLst>
            <pc:docMk/>
            <pc:sldMk cId="3484634474" sldId="262"/>
            <ac:spMk id="3" creationId="{905E1A4E-9828-64C9-173A-ED2294416F6E}"/>
          </ac:spMkLst>
        </pc:spChg>
      </pc:sldChg>
      <pc:sldChg chg="modSp mod">
        <pc:chgData name="Grant Barringer" userId="dfa4bb73-4663-4a0f-8784-3eaa48a7e6fd" providerId="ADAL" clId="{ADC51B14-3F0B-2549-BE69-4C80016360E9}" dt="2023-06-13T18:06:35.451" v="2131" actId="113"/>
        <pc:sldMkLst>
          <pc:docMk/>
          <pc:sldMk cId="3700510663" sldId="263"/>
        </pc:sldMkLst>
        <pc:spChg chg="mod">
          <ac:chgData name="Grant Barringer" userId="dfa4bb73-4663-4a0f-8784-3eaa48a7e6fd" providerId="ADAL" clId="{ADC51B14-3F0B-2549-BE69-4C80016360E9}" dt="2023-06-13T18:04:40.984" v="2074" actId="113"/>
          <ac:spMkLst>
            <pc:docMk/>
            <pc:sldMk cId="3700510663" sldId="263"/>
            <ac:spMk id="2" creationId="{628362B2-2B4F-1426-BB50-6B4C0A68E1B3}"/>
          </ac:spMkLst>
        </pc:spChg>
        <pc:spChg chg="mod">
          <ac:chgData name="Grant Barringer" userId="dfa4bb73-4663-4a0f-8784-3eaa48a7e6fd" providerId="ADAL" clId="{ADC51B14-3F0B-2549-BE69-4C80016360E9}" dt="2023-06-13T18:06:35.451" v="2131" actId="113"/>
          <ac:spMkLst>
            <pc:docMk/>
            <pc:sldMk cId="3700510663" sldId="263"/>
            <ac:spMk id="3" creationId="{7E7ADADA-FF40-6DA3-6935-6DCDEC9FB096}"/>
          </ac:spMkLst>
        </pc:spChg>
      </pc:sldChg>
      <pc:sldChg chg="modSp mod">
        <pc:chgData name="Grant Barringer" userId="dfa4bb73-4663-4a0f-8784-3eaa48a7e6fd" providerId="ADAL" clId="{ADC51B14-3F0B-2549-BE69-4C80016360E9}" dt="2023-06-13T18:08:46.889" v="2158" actId="255"/>
        <pc:sldMkLst>
          <pc:docMk/>
          <pc:sldMk cId="1187522663" sldId="264"/>
        </pc:sldMkLst>
        <pc:spChg chg="mod">
          <ac:chgData name="Grant Barringer" userId="dfa4bb73-4663-4a0f-8784-3eaa48a7e6fd" providerId="ADAL" clId="{ADC51B14-3F0B-2549-BE69-4C80016360E9}" dt="2023-06-13T18:08:46.889" v="2158" actId="255"/>
          <ac:spMkLst>
            <pc:docMk/>
            <pc:sldMk cId="1187522663" sldId="264"/>
            <ac:spMk id="2" creationId="{628362B2-2B4F-1426-BB50-6B4C0A68E1B3}"/>
          </ac:spMkLst>
        </pc:spChg>
        <pc:spChg chg="mod">
          <ac:chgData name="Grant Barringer" userId="dfa4bb73-4663-4a0f-8784-3eaa48a7e6fd" providerId="ADAL" clId="{ADC51B14-3F0B-2549-BE69-4C80016360E9}" dt="2023-06-13T18:07:42.987" v="2142" actId="20577"/>
          <ac:spMkLst>
            <pc:docMk/>
            <pc:sldMk cId="1187522663" sldId="264"/>
            <ac:spMk id="3" creationId="{7E7ADADA-FF40-6DA3-6935-6DCDEC9FB096}"/>
          </ac:spMkLst>
        </pc:spChg>
      </pc:sldChg>
      <pc:sldChg chg="modSp mod">
        <pc:chgData name="Grant Barringer" userId="dfa4bb73-4663-4a0f-8784-3eaa48a7e6fd" providerId="ADAL" clId="{ADC51B14-3F0B-2549-BE69-4C80016360E9}" dt="2023-06-13T18:08:23.320" v="2147" actId="113"/>
        <pc:sldMkLst>
          <pc:docMk/>
          <pc:sldMk cId="1091412493" sldId="265"/>
        </pc:sldMkLst>
        <pc:spChg chg="mod">
          <ac:chgData name="Grant Barringer" userId="dfa4bb73-4663-4a0f-8784-3eaa48a7e6fd" providerId="ADAL" clId="{ADC51B14-3F0B-2549-BE69-4C80016360E9}" dt="2023-06-13T18:08:23.320" v="2147" actId="113"/>
          <ac:spMkLst>
            <pc:docMk/>
            <pc:sldMk cId="1091412493" sldId="265"/>
            <ac:spMk id="2" creationId="{628362B2-2B4F-1426-BB50-6B4C0A68E1B3}"/>
          </ac:spMkLst>
        </pc:spChg>
        <pc:picChg chg="mod">
          <ac:chgData name="Grant Barringer" userId="dfa4bb73-4663-4a0f-8784-3eaa48a7e6fd" providerId="ADAL" clId="{ADC51B14-3F0B-2549-BE69-4C80016360E9}" dt="2023-06-13T18:08:17.763" v="2145" actId="12788"/>
          <ac:picMkLst>
            <pc:docMk/>
            <pc:sldMk cId="1091412493" sldId="265"/>
            <ac:picMk id="6" creationId="{5BD7CEDF-C67D-AAA9-874D-0614F30867B1}"/>
          </ac:picMkLst>
        </pc:picChg>
      </pc:sldChg>
      <pc:sldChg chg="modSp mod">
        <pc:chgData name="Grant Barringer" userId="dfa4bb73-4663-4a0f-8784-3eaa48a7e6fd" providerId="ADAL" clId="{ADC51B14-3F0B-2549-BE69-4C80016360E9}" dt="2023-06-13T17:45:00.187" v="1719" actId="20577"/>
        <pc:sldMkLst>
          <pc:docMk/>
          <pc:sldMk cId="494449703" sldId="266"/>
        </pc:sldMkLst>
        <pc:spChg chg="mod">
          <ac:chgData name="Grant Barringer" userId="dfa4bb73-4663-4a0f-8784-3eaa48a7e6fd" providerId="ADAL" clId="{ADC51B14-3F0B-2549-BE69-4C80016360E9}" dt="2023-06-13T17:40:05.774" v="1573" actId="113"/>
          <ac:spMkLst>
            <pc:docMk/>
            <pc:sldMk cId="494449703" sldId="266"/>
            <ac:spMk id="2" creationId="{3AEE87BB-59A7-7C62-6E5B-BFCA626ADC6C}"/>
          </ac:spMkLst>
        </pc:spChg>
        <pc:spChg chg="mod">
          <ac:chgData name="Grant Barringer" userId="dfa4bb73-4663-4a0f-8784-3eaa48a7e6fd" providerId="ADAL" clId="{ADC51B14-3F0B-2549-BE69-4C80016360E9}" dt="2023-06-13T17:45:00.187" v="1719" actId="20577"/>
          <ac:spMkLst>
            <pc:docMk/>
            <pc:sldMk cId="494449703" sldId="266"/>
            <ac:spMk id="3" creationId="{50AF2A6F-1289-0019-317B-57B87063398A}"/>
          </ac:spMkLst>
        </pc:spChg>
      </pc:sldChg>
      <pc:sldChg chg="modSp mod">
        <pc:chgData name="Grant Barringer" userId="dfa4bb73-4663-4a0f-8784-3eaa48a7e6fd" providerId="ADAL" clId="{ADC51B14-3F0B-2549-BE69-4C80016360E9}" dt="2023-06-13T18:09:20.356" v="2166" actId="20577"/>
        <pc:sldMkLst>
          <pc:docMk/>
          <pc:sldMk cId="335963869" sldId="270"/>
        </pc:sldMkLst>
        <pc:spChg chg="mod">
          <ac:chgData name="Grant Barringer" userId="dfa4bb73-4663-4a0f-8784-3eaa48a7e6fd" providerId="ADAL" clId="{ADC51B14-3F0B-2549-BE69-4C80016360E9}" dt="2023-06-13T18:09:20.356" v="2166" actId="20577"/>
          <ac:spMkLst>
            <pc:docMk/>
            <pc:sldMk cId="335963869" sldId="270"/>
            <ac:spMk id="2" creationId="{1D53E3E8-05E1-4502-3414-84DFF6431C81}"/>
          </ac:spMkLst>
        </pc:spChg>
      </pc:sldChg>
      <pc:sldChg chg="modSp mod">
        <pc:chgData name="Grant Barringer" userId="dfa4bb73-4663-4a0f-8784-3eaa48a7e6fd" providerId="ADAL" clId="{ADC51B14-3F0B-2549-BE69-4C80016360E9}" dt="2023-06-13T18:11:09.497" v="2188" actId="20577"/>
        <pc:sldMkLst>
          <pc:docMk/>
          <pc:sldMk cId="252519715" sldId="271"/>
        </pc:sldMkLst>
        <pc:spChg chg="mod">
          <ac:chgData name="Grant Barringer" userId="dfa4bb73-4663-4a0f-8784-3eaa48a7e6fd" providerId="ADAL" clId="{ADC51B14-3F0B-2549-BE69-4C80016360E9}" dt="2023-06-13T18:11:09.497" v="2188" actId="20577"/>
          <ac:spMkLst>
            <pc:docMk/>
            <pc:sldMk cId="252519715" sldId="271"/>
            <ac:spMk id="2" creationId="{1D53E3E8-05E1-4502-3414-84DFF6431C81}"/>
          </ac:spMkLst>
        </pc:spChg>
      </pc:sldChg>
      <pc:sldChg chg="addSp delSp modSp mod">
        <pc:chgData name="Grant Barringer" userId="dfa4bb73-4663-4a0f-8784-3eaa48a7e6fd" providerId="ADAL" clId="{ADC51B14-3F0B-2549-BE69-4C80016360E9}" dt="2023-06-13T18:10:55.933" v="2180" actId="20577"/>
        <pc:sldMkLst>
          <pc:docMk/>
          <pc:sldMk cId="2125303712" sldId="272"/>
        </pc:sldMkLst>
        <pc:spChg chg="del">
          <ac:chgData name="Grant Barringer" userId="dfa4bb73-4663-4a0f-8784-3eaa48a7e6fd" providerId="ADAL" clId="{ADC51B14-3F0B-2549-BE69-4C80016360E9}" dt="2023-06-13T18:10:39.107" v="2174" actId="478"/>
          <ac:spMkLst>
            <pc:docMk/>
            <pc:sldMk cId="2125303712" sldId="272"/>
            <ac:spMk id="2" creationId="{1D53E3E8-05E1-4502-3414-84DFF6431C81}"/>
          </ac:spMkLst>
        </pc:spChg>
        <pc:spChg chg="add del mod">
          <ac:chgData name="Grant Barringer" userId="dfa4bb73-4663-4a0f-8784-3eaa48a7e6fd" providerId="ADAL" clId="{ADC51B14-3F0B-2549-BE69-4C80016360E9}" dt="2023-06-13T18:10:41.421" v="2176" actId="478"/>
          <ac:spMkLst>
            <pc:docMk/>
            <pc:sldMk cId="2125303712" sldId="272"/>
            <ac:spMk id="5" creationId="{BFB9FE83-8DE1-9853-4E2B-DFC835288C21}"/>
          </ac:spMkLst>
        </pc:spChg>
        <pc:spChg chg="add del mod">
          <ac:chgData name="Grant Barringer" userId="dfa4bb73-4663-4a0f-8784-3eaa48a7e6fd" providerId="ADAL" clId="{ADC51B14-3F0B-2549-BE69-4C80016360E9}" dt="2023-06-13T18:10:47.947" v="2177" actId="478"/>
          <ac:spMkLst>
            <pc:docMk/>
            <pc:sldMk cId="2125303712" sldId="272"/>
            <ac:spMk id="6" creationId="{4DDE2A8A-7200-3F2C-1F5D-39A997D078AC}"/>
          </ac:spMkLst>
        </pc:spChg>
        <pc:spChg chg="add mod">
          <ac:chgData name="Grant Barringer" userId="dfa4bb73-4663-4a0f-8784-3eaa48a7e6fd" providerId="ADAL" clId="{ADC51B14-3F0B-2549-BE69-4C80016360E9}" dt="2023-06-13T18:10:55.933" v="2180" actId="20577"/>
          <ac:spMkLst>
            <pc:docMk/>
            <pc:sldMk cId="2125303712" sldId="272"/>
            <ac:spMk id="7" creationId="{AB54C296-AD63-4A3C-1D00-F3563DDB495E}"/>
          </ac:spMkLst>
        </pc:spChg>
      </pc:sldChg>
      <pc:sldChg chg="addSp delSp modSp mod">
        <pc:chgData name="Grant Barringer" userId="dfa4bb73-4663-4a0f-8784-3eaa48a7e6fd" providerId="ADAL" clId="{ADC51B14-3F0B-2549-BE69-4C80016360E9}" dt="2023-06-13T18:11:30.056" v="2195" actId="20577"/>
        <pc:sldMkLst>
          <pc:docMk/>
          <pc:sldMk cId="792896989" sldId="273"/>
        </pc:sldMkLst>
        <pc:spChg chg="del">
          <ac:chgData name="Grant Barringer" userId="dfa4bb73-4663-4a0f-8784-3eaa48a7e6fd" providerId="ADAL" clId="{ADC51B14-3F0B-2549-BE69-4C80016360E9}" dt="2023-06-13T18:11:23.847" v="2191" actId="478"/>
          <ac:spMkLst>
            <pc:docMk/>
            <pc:sldMk cId="792896989" sldId="273"/>
            <ac:spMk id="2" creationId="{1D53E3E8-05E1-4502-3414-84DFF6431C81}"/>
          </ac:spMkLst>
        </pc:spChg>
        <pc:spChg chg="add del mod">
          <ac:chgData name="Grant Barringer" userId="dfa4bb73-4663-4a0f-8784-3eaa48a7e6fd" providerId="ADAL" clId="{ADC51B14-3F0B-2549-BE69-4C80016360E9}" dt="2023-06-13T18:11:21.608" v="2190" actId="478"/>
          <ac:spMkLst>
            <pc:docMk/>
            <pc:sldMk cId="792896989" sldId="273"/>
            <ac:spMk id="4" creationId="{FD80F6DF-4C57-18DE-4592-1F17BAC8F971}"/>
          </ac:spMkLst>
        </pc:spChg>
        <pc:spChg chg="add del mod">
          <ac:chgData name="Grant Barringer" userId="dfa4bb73-4663-4a0f-8784-3eaa48a7e6fd" providerId="ADAL" clId="{ADC51B14-3F0B-2549-BE69-4C80016360E9}" dt="2023-06-13T18:11:25.083" v="2192" actId="478"/>
          <ac:spMkLst>
            <pc:docMk/>
            <pc:sldMk cId="792896989" sldId="273"/>
            <ac:spMk id="6" creationId="{E4C02EDE-1C60-1843-A365-283DDA8F5EC5}"/>
          </ac:spMkLst>
        </pc:spChg>
        <pc:spChg chg="add mod">
          <ac:chgData name="Grant Barringer" userId="dfa4bb73-4663-4a0f-8784-3eaa48a7e6fd" providerId="ADAL" clId="{ADC51B14-3F0B-2549-BE69-4C80016360E9}" dt="2023-06-13T18:11:30.056" v="2195" actId="20577"/>
          <ac:spMkLst>
            <pc:docMk/>
            <pc:sldMk cId="792896989" sldId="273"/>
            <ac:spMk id="7" creationId="{B9470835-B236-773B-6ECF-CE05EE1D2678}"/>
          </ac:spMkLst>
        </pc:spChg>
      </pc:sldChg>
      <pc:sldChg chg="addSp delSp modSp mod setBg">
        <pc:chgData name="Grant Barringer" userId="dfa4bb73-4663-4a0f-8784-3eaa48a7e6fd" providerId="ADAL" clId="{ADC51B14-3F0B-2549-BE69-4C80016360E9}" dt="2023-06-13T19:04:22.927" v="2281" actId="207"/>
        <pc:sldMkLst>
          <pc:docMk/>
          <pc:sldMk cId="2751251723" sldId="274"/>
        </pc:sldMkLst>
        <pc:spChg chg="mod modVis">
          <ac:chgData name="Grant Barringer" userId="dfa4bb73-4663-4a0f-8784-3eaa48a7e6fd" providerId="ADAL" clId="{ADC51B14-3F0B-2549-BE69-4C80016360E9}" dt="2023-06-13T19:02:35.398" v="2252" actId="14429"/>
          <ac:spMkLst>
            <pc:docMk/>
            <pc:sldMk cId="2751251723" sldId="274"/>
            <ac:spMk id="2" creationId="{42128649-D1C3-4ADD-8D52-F53F77BB8699}"/>
          </ac:spMkLst>
        </pc:spChg>
        <pc:spChg chg="add del mod">
          <ac:chgData name="Grant Barringer" userId="dfa4bb73-4663-4a0f-8784-3eaa48a7e6fd" providerId="ADAL" clId="{ADC51B14-3F0B-2549-BE69-4C80016360E9}" dt="2023-06-13T18:30:17.542" v="2243"/>
          <ac:spMkLst>
            <pc:docMk/>
            <pc:sldMk cId="2751251723" sldId="274"/>
            <ac:spMk id="3" creationId="{732BA0D4-A37A-4172-4555-DA20E528D945}"/>
          </ac:spMkLst>
        </pc:spChg>
        <pc:spChg chg="mod modVis">
          <ac:chgData name="Grant Barringer" userId="dfa4bb73-4663-4a0f-8784-3eaa48a7e6fd" providerId="ADAL" clId="{ADC51B14-3F0B-2549-BE69-4C80016360E9}" dt="2023-06-13T19:02:36.597" v="2254" actId="14429"/>
          <ac:spMkLst>
            <pc:docMk/>
            <pc:sldMk cId="2751251723" sldId="274"/>
            <ac:spMk id="5" creationId="{B41568DA-0725-5327-DA6E-96611F7CE143}"/>
          </ac:spMkLst>
        </pc:spChg>
        <pc:spChg chg="mod">
          <ac:chgData name="Grant Barringer" userId="dfa4bb73-4663-4a0f-8784-3eaa48a7e6fd" providerId="ADAL" clId="{ADC51B14-3F0B-2549-BE69-4C80016360E9}" dt="2023-06-13T19:04:22.927" v="2281" actId="207"/>
          <ac:spMkLst>
            <pc:docMk/>
            <pc:sldMk cId="2751251723" sldId="274"/>
            <ac:spMk id="6" creationId="{1D0655AA-D398-C1FA-F645-956CEB2486FF}"/>
          </ac:spMkLst>
        </pc:spChg>
        <pc:spChg chg="mod">
          <ac:chgData name="Grant Barringer" userId="dfa4bb73-4663-4a0f-8784-3eaa48a7e6fd" providerId="ADAL" clId="{ADC51B14-3F0B-2549-BE69-4C80016360E9}" dt="2023-06-13T19:03:55.875" v="2268" actId="207"/>
          <ac:spMkLst>
            <pc:docMk/>
            <pc:sldMk cId="2751251723" sldId="274"/>
            <ac:spMk id="10" creationId="{EDE03870-A8F5-9F2F-60E3-2EE5C540CC36}"/>
          </ac:spMkLst>
        </pc:spChg>
        <pc:spChg chg="mod">
          <ac:chgData name="Grant Barringer" userId="dfa4bb73-4663-4a0f-8784-3eaa48a7e6fd" providerId="ADAL" clId="{ADC51B14-3F0B-2549-BE69-4C80016360E9}" dt="2023-06-13T19:03:44.227" v="2265" actId="207"/>
          <ac:spMkLst>
            <pc:docMk/>
            <pc:sldMk cId="2751251723" sldId="274"/>
            <ac:spMk id="12" creationId="{4CB9590D-A1BC-28E0-F6D0-AD48366B4A00}"/>
          </ac:spMkLst>
        </pc:spChg>
        <pc:spChg chg="mod">
          <ac:chgData name="Grant Barringer" userId="dfa4bb73-4663-4a0f-8784-3eaa48a7e6fd" providerId="ADAL" clId="{ADC51B14-3F0B-2549-BE69-4C80016360E9}" dt="2023-06-13T19:03:52.177" v="2267" actId="207"/>
          <ac:spMkLst>
            <pc:docMk/>
            <pc:sldMk cId="2751251723" sldId="274"/>
            <ac:spMk id="14" creationId="{49C0ADC2-0717-432C-E680-FF14DC2FCBE4}"/>
          </ac:spMkLst>
        </pc:spChg>
        <pc:spChg chg="mod modVis">
          <ac:chgData name="Grant Barringer" userId="dfa4bb73-4663-4a0f-8784-3eaa48a7e6fd" providerId="ADAL" clId="{ADC51B14-3F0B-2549-BE69-4C80016360E9}" dt="2023-06-13T19:02:31.780" v="2248" actId="14429"/>
          <ac:spMkLst>
            <pc:docMk/>
            <pc:sldMk cId="2751251723" sldId="274"/>
            <ac:spMk id="22" creationId="{B6FACB3C-9069-4791-BC5C-0DB7CD19B853}"/>
          </ac:spMkLst>
        </pc:spChg>
        <pc:spChg chg="mod modVis">
          <ac:chgData name="Grant Barringer" userId="dfa4bb73-4663-4a0f-8784-3eaa48a7e6fd" providerId="ADAL" clId="{ADC51B14-3F0B-2549-BE69-4C80016360E9}" dt="2023-06-13T19:02:33.831" v="2250" actId="14429"/>
          <ac:spMkLst>
            <pc:docMk/>
            <pc:sldMk cId="2751251723" sldId="274"/>
            <ac:spMk id="24" creationId="{71F2038E-D777-4B76-81DD-DD13EE91B9DD}"/>
          </ac:spMkLst>
        </pc:spChg>
        <pc:spChg chg="mod modVis">
          <ac:chgData name="Grant Barringer" userId="dfa4bb73-4663-4a0f-8784-3eaa48a7e6fd" providerId="ADAL" clId="{ADC51B14-3F0B-2549-BE69-4C80016360E9}" dt="2023-06-13T19:02:37.981" v="2256" actId="14429"/>
          <ac:spMkLst>
            <pc:docMk/>
            <pc:sldMk cId="2751251723" sldId="274"/>
            <ac:spMk id="27" creationId="{BF5A6F4A-CE87-4D5C-9382-8167967CE813}"/>
          </ac:spMkLst>
        </pc:spChg>
        <pc:grpChg chg="add mod topLvl">
          <ac:chgData name="Grant Barringer" userId="dfa4bb73-4663-4a0f-8784-3eaa48a7e6fd" providerId="ADAL" clId="{ADC51B14-3F0B-2549-BE69-4C80016360E9}" dt="2023-06-13T19:04:22.927" v="2281" actId="207"/>
          <ac:grpSpMkLst>
            <pc:docMk/>
            <pc:sldMk cId="2751251723" sldId="274"/>
            <ac:grpSpMk id="4" creationId="{6FCEE92A-B731-65FE-8882-25F3C54C22C6}"/>
          </ac:grpSpMkLst>
        </pc:grpChg>
        <pc:grpChg chg="add mod topLvl">
          <ac:chgData name="Grant Barringer" userId="dfa4bb73-4663-4a0f-8784-3eaa48a7e6fd" providerId="ADAL" clId="{ADC51B14-3F0B-2549-BE69-4C80016360E9}" dt="2023-06-13T19:04:06.509" v="2279" actId="1036"/>
          <ac:grpSpMkLst>
            <pc:docMk/>
            <pc:sldMk cId="2751251723" sldId="274"/>
            <ac:grpSpMk id="9" creationId="{7BD76758-73CE-3993-8BB5-BD2644E30DB1}"/>
          </ac:grpSpMkLst>
        </pc:grpChg>
        <pc:grpChg chg="add mod topLvl">
          <ac:chgData name="Grant Barringer" userId="dfa4bb73-4663-4a0f-8784-3eaa48a7e6fd" providerId="ADAL" clId="{ADC51B14-3F0B-2549-BE69-4C80016360E9}" dt="2023-06-13T19:03:44.227" v="2265" actId="207"/>
          <ac:grpSpMkLst>
            <pc:docMk/>
            <pc:sldMk cId="2751251723" sldId="274"/>
            <ac:grpSpMk id="11" creationId="{CFB9E852-3D88-B998-0E2C-3953ACF37518}"/>
          </ac:grpSpMkLst>
        </pc:grpChg>
        <pc:grpChg chg="add mod topLvl">
          <ac:chgData name="Grant Barringer" userId="dfa4bb73-4663-4a0f-8784-3eaa48a7e6fd" providerId="ADAL" clId="{ADC51B14-3F0B-2549-BE69-4C80016360E9}" dt="2023-06-13T19:03:52.177" v="2267" actId="207"/>
          <ac:grpSpMkLst>
            <pc:docMk/>
            <pc:sldMk cId="2751251723" sldId="274"/>
            <ac:grpSpMk id="13" creationId="{16104A51-1DA9-762A-874E-64887DC9368F}"/>
          </ac:grpSpMkLst>
        </pc:grpChg>
        <pc:grpChg chg="add del mod">
          <ac:chgData name="Grant Barringer" userId="dfa4bb73-4663-4a0f-8784-3eaa48a7e6fd" providerId="ADAL" clId="{ADC51B14-3F0B-2549-BE69-4C80016360E9}" dt="2023-06-13T19:03:40.490" v="2264" actId="165"/>
          <ac:grpSpMkLst>
            <pc:docMk/>
            <pc:sldMk cId="2751251723" sldId="274"/>
            <ac:grpSpMk id="15" creationId="{02F345C1-EAE8-F8AC-4344-4BE1E3A71FC0}"/>
          </ac:grpSpMkLst>
        </pc:grpChg>
        <pc:grpChg chg="del">
          <ac:chgData name="Grant Barringer" userId="dfa4bb73-4663-4a0f-8784-3eaa48a7e6fd" providerId="ADAL" clId="{ADC51B14-3F0B-2549-BE69-4C80016360E9}" dt="2023-06-13T19:02:39.357" v="2257" actId="478"/>
          <ac:grpSpMkLst>
            <pc:docMk/>
            <pc:sldMk cId="2751251723" sldId="274"/>
            <ac:grpSpMk id="26" creationId="{DD354807-230F-4402-B1B9-F733A8F1F190}"/>
          </ac:grpSpMkLst>
        </pc:grpChg>
        <pc:picChg chg="del">
          <ac:chgData name="Grant Barringer" userId="dfa4bb73-4663-4a0f-8784-3eaa48a7e6fd" providerId="ADAL" clId="{ADC51B14-3F0B-2549-BE69-4C80016360E9}" dt="2023-06-13T18:30:08.862" v="2240" actId="478"/>
          <ac:picMkLst>
            <pc:docMk/>
            <pc:sldMk cId="2751251723" sldId="274"/>
            <ac:picMk id="7" creationId="{982843B2-0046-0612-1A70-BF35F605AB9E}"/>
          </ac:picMkLst>
        </pc:picChg>
        <pc:picChg chg="mod">
          <ac:chgData name="Grant Barringer" userId="dfa4bb73-4663-4a0f-8784-3eaa48a7e6fd" providerId="ADAL" clId="{ADC51B14-3F0B-2549-BE69-4C80016360E9}" dt="2023-06-13T18:30:03.150" v="2239" actId="1076"/>
          <ac:picMkLst>
            <pc:docMk/>
            <pc:sldMk cId="2751251723" sldId="274"/>
            <ac:picMk id="8" creationId="{B1F60723-39A4-4C16-6367-45B1A77CF828}"/>
          </ac:picMkLst>
        </pc:picChg>
      </pc:sldChg>
      <pc:sldChg chg="modSp mod">
        <pc:chgData name="Grant Barringer" userId="dfa4bb73-4663-4a0f-8784-3eaa48a7e6fd" providerId="ADAL" clId="{ADC51B14-3F0B-2549-BE69-4C80016360E9}" dt="2023-06-13T17:51:37.313" v="1833" actId="1582"/>
        <pc:sldMkLst>
          <pc:docMk/>
          <pc:sldMk cId="3034434197" sldId="275"/>
        </pc:sldMkLst>
        <pc:spChg chg="mod">
          <ac:chgData name="Grant Barringer" userId="dfa4bb73-4663-4a0f-8784-3eaa48a7e6fd" providerId="ADAL" clId="{ADC51B14-3F0B-2549-BE69-4C80016360E9}" dt="2023-06-13T17:50:59.143" v="1814" actId="255"/>
          <ac:spMkLst>
            <pc:docMk/>
            <pc:sldMk cId="3034434197" sldId="275"/>
            <ac:spMk id="2" creationId="{E1548B3C-203B-9646-952E-8A72494B3364}"/>
          </ac:spMkLst>
        </pc:spChg>
        <pc:spChg chg="mod">
          <ac:chgData name="Grant Barringer" userId="dfa4bb73-4663-4a0f-8784-3eaa48a7e6fd" providerId="ADAL" clId="{ADC51B14-3F0B-2549-BE69-4C80016360E9}" dt="2023-06-13T17:51:25.788" v="1831" actId="1038"/>
          <ac:spMkLst>
            <pc:docMk/>
            <pc:sldMk cId="3034434197" sldId="275"/>
            <ac:spMk id="27" creationId="{7A641E45-06AE-A2E4-65B1-1D52CF734AA6}"/>
          </ac:spMkLst>
        </pc:spChg>
        <pc:picChg chg="mod">
          <ac:chgData name="Grant Barringer" userId="dfa4bb73-4663-4a0f-8784-3eaa48a7e6fd" providerId="ADAL" clId="{ADC51B14-3F0B-2549-BE69-4C80016360E9}" dt="2023-06-13T17:51:37.313" v="1833" actId="1582"/>
          <ac:picMkLst>
            <pc:docMk/>
            <pc:sldMk cId="3034434197" sldId="275"/>
            <ac:picMk id="25" creationId="{BAFA061E-0495-1ED0-8A26-2199974ADAC8}"/>
          </ac:picMkLst>
        </pc:picChg>
      </pc:sldChg>
      <pc:sldChg chg="addSp delSp modSp del mod modNotesTx">
        <pc:chgData name="Grant Barringer" userId="dfa4bb73-4663-4a0f-8784-3eaa48a7e6fd" providerId="ADAL" clId="{ADC51B14-3F0B-2549-BE69-4C80016360E9}" dt="2023-06-13T17:21:04.336" v="1076" actId="2696"/>
        <pc:sldMkLst>
          <pc:docMk/>
          <pc:sldMk cId="0" sldId="276"/>
        </pc:sldMkLst>
        <pc:spChg chg="mod">
          <ac:chgData name="Grant Barringer" userId="dfa4bb73-4663-4a0f-8784-3eaa48a7e6fd" providerId="ADAL" clId="{ADC51B14-3F0B-2549-BE69-4C80016360E9}" dt="2023-06-13T16:45:20.415" v="0" actId="2085"/>
          <ac:spMkLst>
            <pc:docMk/>
            <pc:sldMk cId="0" sldId="276"/>
            <ac:spMk id="3" creationId="{00000000-0000-0000-0000-000000000000}"/>
          </ac:spMkLst>
        </pc:spChg>
        <pc:spChg chg="mod">
          <ac:chgData name="Grant Barringer" userId="dfa4bb73-4663-4a0f-8784-3eaa48a7e6fd" providerId="ADAL" clId="{ADC51B14-3F0B-2549-BE69-4C80016360E9}" dt="2023-06-13T16:45:20.415" v="0" actId="2085"/>
          <ac:spMkLst>
            <pc:docMk/>
            <pc:sldMk cId="0" sldId="276"/>
            <ac:spMk id="5" creationId="{00000000-0000-0000-0000-000000000000}"/>
          </ac:spMkLst>
        </pc:spChg>
        <pc:spChg chg="mod">
          <ac:chgData name="Grant Barringer" userId="dfa4bb73-4663-4a0f-8784-3eaa48a7e6fd" providerId="ADAL" clId="{ADC51B14-3F0B-2549-BE69-4C80016360E9}" dt="2023-06-13T16:45:20.415" v="0" actId="2085"/>
          <ac:spMkLst>
            <pc:docMk/>
            <pc:sldMk cId="0" sldId="276"/>
            <ac:spMk id="7" creationId="{00000000-0000-0000-0000-000000000000}"/>
          </ac:spMkLst>
        </pc:spChg>
        <pc:spChg chg="add mod">
          <ac:chgData name="Grant Barringer" userId="dfa4bb73-4663-4a0f-8784-3eaa48a7e6fd" providerId="ADAL" clId="{ADC51B14-3F0B-2549-BE69-4C80016360E9}" dt="2023-06-13T16:56:51.295" v="422" actId="962"/>
          <ac:spMkLst>
            <pc:docMk/>
            <pc:sldMk cId="0" sldId="276"/>
            <ac:spMk id="8" creationId="{53D3682A-D559-B493-FB97-39F6853305E0}"/>
          </ac:spMkLst>
        </pc:spChg>
        <pc:spChg chg="mod">
          <ac:chgData name="Grant Barringer" userId="dfa4bb73-4663-4a0f-8784-3eaa48a7e6fd" providerId="ADAL" clId="{ADC51B14-3F0B-2549-BE69-4C80016360E9}" dt="2023-06-13T16:56:51.295" v="422" actId="962"/>
          <ac:spMkLst>
            <pc:docMk/>
            <pc:sldMk cId="0" sldId="276"/>
            <ac:spMk id="9" creationId="{00000000-0000-0000-0000-000000000000}"/>
          </ac:spMkLst>
        </pc:spChg>
        <pc:spChg chg="add del mod">
          <ac:chgData name="Grant Barringer" userId="dfa4bb73-4663-4a0f-8784-3eaa48a7e6fd" providerId="ADAL" clId="{ADC51B14-3F0B-2549-BE69-4C80016360E9}" dt="2023-06-13T16:47:52.660" v="28" actId="478"/>
          <ac:spMkLst>
            <pc:docMk/>
            <pc:sldMk cId="0" sldId="276"/>
            <ac:spMk id="10" creationId="{6DA5B816-3740-2B76-7D6A-6BD89B7CD361}"/>
          </ac:spMkLst>
        </pc:spChg>
        <pc:spChg chg="mod">
          <ac:chgData name="Grant Barringer" userId="dfa4bb73-4663-4a0f-8784-3eaa48a7e6fd" providerId="ADAL" clId="{ADC51B14-3F0B-2549-BE69-4C80016360E9}" dt="2023-06-13T16:56:51.295" v="422" actId="962"/>
          <ac:spMkLst>
            <pc:docMk/>
            <pc:sldMk cId="0" sldId="276"/>
            <ac:spMk id="11" creationId="{B09DADD7-7B0C-F53B-3D13-534ABB1D2FA8}"/>
          </ac:spMkLst>
        </pc:spChg>
        <pc:spChg chg="mod">
          <ac:chgData name="Grant Barringer" userId="dfa4bb73-4663-4a0f-8784-3eaa48a7e6fd" providerId="ADAL" clId="{ADC51B14-3F0B-2549-BE69-4C80016360E9}" dt="2023-06-13T16:45:20.415" v="0" actId="2085"/>
          <ac:spMkLst>
            <pc:docMk/>
            <pc:sldMk cId="0" sldId="276"/>
            <ac:spMk id="15" creationId="{00000000-0000-0000-0000-000000000000}"/>
          </ac:spMkLst>
        </pc:spChg>
        <pc:spChg chg="add del">
          <ac:chgData name="Grant Barringer" userId="dfa4bb73-4663-4a0f-8784-3eaa48a7e6fd" providerId="ADAL" clId="{ADC51B14-3F0B-2549-BE69-4C80016360E9}" dt="2023-06-13T17:00:01.577" v="567" actId="478"/>
          <ac:spMkLst>
            <pc:docMk/>
            <pc:sldMk cId="0" sldId="276"/>
            <ac:spMk id="17" creationId="{DDE96ECE-ABF6-0142-438A-D4F99CA39182}"/>
          </ac:spMkLst>
        </pc:spChg>
        <pc:spChg chg="mod">
          <ac:chgData name="Grant Barringer" userId="dfa4bb73-4663-4a0f-8784-3eaa48a7e6fd" providerId="ADAL" clId="{ADC51B14-3F0B-2549-BE69-4C80016360E9}" dt="2023-06-13T16:54:17.033" v="108" actId="1036"/>
          <ac:spMkLst>
            <pc:docMk/>
            <pc:sldMk cId="0" sldId="276"/>
            <ac:spMk id="18" creationId="{00000000-0000-0000-0000-000000000000}"/>
          </ac:spMkLst>
        </pc:spChg>
        <pc:spChg chg="del mod">
          <ac:chgData name="Grant Barringer" userId="dfa4bb73-4663-4a0f-8784-3eaa48a7e6fd" providerId="ADAL" clId="{ADC51B14-3F0B-2549-BE69-4C80016360E9}" dt="2023-06-13T16:51:16.438" v="86"/>
          <ac:spMkLst>
            <pc:docMk/>
            <pc:sldMk cId="0" sldId="276"/>
            <ac:spMk id="19" creationId="{00000000-0000-0000-0000-000000000000}"/>
          </ac:spMkLst>
        </pc:spChg>
        <pc:spChg chg="mod">
          <ac:chgData name="Grant Barringer" userId="dfa4bb73-4663-4a0f-8784-3eaa48a7e6fd" providerId="ADAL" clId="{ADC51B14-3F0B-2549-BE69-4C80016360E9}" dt="2023-06-13T16:54:17.033" v="108" actId="1036"/>
          <ac:spMkLst>
            <pc:docMk/>
            <pc:sldMk cId="0" sldId="276"/>
            <ac:spMk id="20" creationId="{00000000-0000-0000-0000-000000000000}"/>
          </ac:spMkLst>
        </pc:spChg>
        <pc:spChg chg="add del mod">
          <ac:chgData name="Grant Barringer" userId="dfa4bb73-4663-4a0f-8784-3eaa48a7e6fd" providerId="ADAL" clId="{ADC51B14-3F0B-2549-BE69-4C80016360E9}" dt="2023-06-13T17:04:26.530" v="571"/>
          <ac:spMkLst>
            <pc:docMk/>
            <pc:sldMk cId="0" sldId="276"/>
            <ac:spMk id="21" creationId="{C7CBB37E-26AF-7D59-FBF7-5FF03C9DEF0E}"/>
          </ac:spMkLst>
        </pc:spChg>
        <pc:spChg chg="del">
          <ac:chgData name="Grant Barringer" userId="dfa4bb73-4663-4a0f-8784-3eaa48a7e6fd" providerId="ADAL" clId="{ADC51B14-3F0B-2549-BE69-4C80016360E9}" dt="2023-06-13T16:47:40.910" v="25" actId="478"/>
          <ac:spMkLst>
            <pc:docMk/>
            <pc:sldMk cId="0" sldId="276"/>
            <ac:spMk id="25" creationId="{9EEFA185-4BD3-D9D1-B3E4-735BB0070F1E}"/>
          </ac:spMkLst>
        </pc:spChg>
        <pc:grpChg chg="mod">
          <ac:chgData name="Grant Barringer" userId="dfa4bb73-4663-4a0f-8784-3eaa48a7e6fd" providerId="ADAL" clId="{ADC51B14-3F0B-2549-BE69-4C80016360E9}" dt="2023-06-13T16:56:51.295" v="422" actId="962"/>
          <ac:grpSpMkLst>
            <pc:docMk/>
            <pc:sldMk cId="0" sldId="276"/>
            <ac:grpSpMk id="2" creationId="{00000000-0000-0000-0000-000000000000}"/>
          </ac:grpSpMkLst>
        </pc:grpChg>
        <pc:grpChg chg="mod">
          <ac:chgData name="Grant Barringer" userId="dfa4bb73-4663-4a0f-8784-3eaa48a7e6fd" providerId="ADAL" clId="{ADC51B14-3F0B-2549-BE69-4C80016360E9}" dt="2023-06-13T16:49:09.197" v="66" actId="1038"/>
          <ac:grpSpMkLst>
            <pc:docMk/>
            <pc:sldMk cId="0" sldId="276"/>
            <ac:grpSpMk id="4" creationId="{00000000-0000-0000-0000-000000000000}"/>
          </ac:grpSpMkLst>
        </pc:grpChg>
        <pc:grpChg chg="mod">
          <ac:chgData name="Grant Barringer" userId="dfa4bb73-4663-4a0f-8784-3eaa48a7e6fd" providerId="ADAL" clId="{ADC51B14-3F0B-2549-BE69-4C80016360E9}" dt="2023-06-13T16:49:09.197" v="66" actId="1038"/>
          <ac:grpSpMkLst>
            <pc:docMk/>
            <pc:sldMk cId="0" sldId="276"/>
            <ac:grpSpMk id="6" creationId="{00000000-0000-0000-0000-000000000000}"/>
          </ac:grpSpMkLst>
        </pc:grpChg>
        <pc:grpChg chg="mod">
          <ac:chgData name="Grant Barringer" userId="dfa4bb73-4663-4a0f-8784-3eaa48a7e6fd" providerId="ADAL" clId="{ADC51B14-3F0B-2549-BE69-4C80016360E9}" dt="2023-06-13T16:56:46.637" v="421" actId="962"/>
          <ac:grpSpMkLst>
            <pc:docMk/>
            <pc:sldMk cId="0" sldId="276"/>
            <ac:grpSpMk id="14" creationId="{00000000-0000-0000-0000-000000000000}"/>
          </ac:grpSpMkLst>
        </pc:grpChg>
        <pc:picChg chg="add mod">
          <ac:chgData name="Grant Barringer" userId="dfa4bb73-4663-4a0f-8784-3eaa48a7e6fd" providerId="ADAL" clId="{ADC51B14-3F0B-2549-BE69-4C80016360E9}" dt="2023-06-13T16:58:00.210" v="565" actId="1076"/>
          <ac:picMkLst>
            <pc:docMk/>
            <pc:sldMk cId="0" sldId="276"/>
            <ac:picMk id="13" creationId="{3F61B345-4BFB-BBD4-A580-1B7EBDA6FC73}"/>
          </ac:picMkLst>
        </pc:picChg>
      </pc:sldChg>
      <pc:sldChg chg="addSp modSp mod">
        <pc:chgData name="Grant Barringer" userId="dfa4bb73-4663-4a0f-8784-3eaa48a7e6fd" providerId="ADAL" clId="{ADC51B14-3F0B-2549-BE69-4C80016360E9}" dt="2023-06-13T17:39:46.263" v="1569" actId="20577"/>
        <pc:sldMkLst>
          <pc:docMk/>
          <pc:sldMk cId="995508819" sldId="277"/>
        </pc:sldMkLst>
        <pc:spChg chg="mod">
          <ac:chgData name="Grant Barringer" userId="dfa4bb73-4663-4a0f-8784-3eaa48a7e6fd" providerId="ADAL" clId="{ADC51B14-3F0B-2549-BE69-4C80016360E9}" dt="2023-06-13T17:38:04.972" v="1546" actId="113"/>
          <ac:spMkLst>
            <pc:docMk/>
            <pc:sldMk cId="995508819" sldId="277"/>
            <ac:spMk id="2" creationId="{F10F09E2-9D75-FC6C-163C-E0C805C9DC74}"/>
          </ac:spMkLst>
        </pc:spChg>
        <pc:spChg chg="mod">
          <ac:chgData name="Grant Barringer" userId="dfa4bb73-4663-4a0f-8784-3eaa48a7e6fd" providerId="ADAL" clId="{ADC51B14-3F0B-2549-BE69-4C80016360E9}" dt="2023-06-13T17:39:44.056" v="1568" actId="20577"/>
          <ac:spMkLst>
            <pc:docMk/>
            <pc:sldMk cId="995508819" sldId="277"/>
            <ac:spMk id="3" creationId="{243B2382-C89D-7A0F-A752-E111A79E61FD}"/>
          </ac:spMkLst>
        </pc:spChg>
        <pc:spChg chg="add mod">
          <ac:chgData name="Grant Barringer" userId="dfa4bb73-4663-4a0f-8784-3eaa48a7e6fd" providerId="ADAL" clId="{ADC51B14-3F0B-2549-BE69-4C80016360E9}" dt="2023-06-13T17:39:46.263" v="1569" actId="20577"/>
          <ac:spMkLst>
            <pc:docMk/>
            <pc:sldMk cId="995508819" sldId="277"/>
            <ac:spMk id="5" creationId="{5152B869-5A6E-FC92-EB50-BCD2772474BA}"/>
          </ac:spMkLst>
        </pc:spChg>
      </pc:sldChg>
      <pc:sldChg chg="modSp mod">
        <pc:chgData name="Grant Barringer" userId="dfa4bb73-4663-4a0f-8784-3eaa48a7e6fd" providerId="ADAL" clId="{ADC51B14-3F0B-2549-BE69-4C80016360E9}" dt="2023-06-13T17:48:50.713" v="1799" actId="255"/>
        <pc:sldMkLst>
          <pc:docMk/>
          <pc:sldMk cId="2825478151" sldId="278"/>
        </pc:sldMkLst>
        <pc:spChg chg="mod">
          <ac:chgData name="Grant Barringer" userId="dfa4bb73-4663-4a0f-8784-3eaa48a7e6fd" providerId="ADAL" clId="{ADC51B14-3F0B-2549-BE69-4C80016360E9}" dt="2023-06-13T17:44:40.974" v="1705" actId="113"/>
          <ac:spMkLst>
            <pc:docMk/>
            <pc:sldMk cId="2825478151" sldId="278"/>
            <ac:spMk id="2" creationId="{3AEE87BB-59A7-7C62-6E5B-BFCA626ADC6C}"/>
          </ac:spMkLst>
        </pc:spChg>
        <pc:spChg chg="mod">
          <ac:chgData name="Grant Barringer" userId="dfa4bb73-4663-4a0f-8784-3eaa48a7e6fd" providerId="ADAL" clId="{ADC51B14-3F0B-2549-BE69-4C80016360E9}" dt="2023-06-13T17:48:50.713" v="1799" actId="255"/>
          <ac:spMkLst>
            <pc:docMk/>
            <pc:sldMk cId="2825478151" sldId="278"/>
            <ac:spMk id="3" creationId="{50AF2A6F-1289-0019-317B-57B87063398A}"/>
          </ac:spMkLst>
        </pc:spChg>
      </pc:sldChg>
      <pc:sldChg chg="addSp delSp modSp mod">
        <pc:chgData name="Grant Barringer" userId="dfa4bb73-4663-4a0f-8784-3eaa48a7e6fd" providerId="ADAL" clId="{ADC51B14-3F0B-2549-BE69-4C80016360E9}" dt="2023-06-13T17:54:37.923" v="1859" actId="208"/>
        <pc:sldMkLst>
          <pc:docMk/>
          <pc:sldMk cId="858129707" sldId="279"/>
        </pc:sldMkLst>
        <pc:spChg chg="mod">
          <ac:chgData name="Grant Barringer" userId="dfa4bb73-4663-4a0f-8784-3eaa48a7e6fd" providerId="ADAL" clId="{ADC51B14-3F0B-2549-BE69-4C80016360E9}" dt="2023-06-13T17:52:03.647" v="1837" actId="113"/>
          <ac:spMkLst>
            <pc:docMk/>
            <pc:sldMk cId="858129707" sldId="279"/>
            <ac:spMk id="2" creationId="{E1548B3C-203B-9646-952E-8A72494B3364}"/>
          </ac:spMkLst>
        </pc:spChg>
        <pc:spChg chg="mod topLvl">
          <ac:chgData name="Grant Barringer" userId="dfa4bb73-4663-4a0f-8784-3eaa48a7e6fd" providerId="ADAL" clId="{ADC51B14-3F0B-2549-BE69-4C80016360E9}" dt="2023-06-13T17:54:37.923" v="1859" actId="208"/>
          <ac:spMkLst>
            <pc:docMk/>
            <pc:sldMk cId="858129707" sldId="279"/>
            <ac:spMk id="6" creationId="{D62C1AA3-B25A-D4EC-9149-DBE5E9FD75CF}"/>
          </ac:spMkLst>
        </pc:spChg>
        <pc:spChg chg="add mod">
          <ac:chgData name="Grant Barringer" userId="dfa4bb73-4663-4a0f-8784-3eaa48a7e6fd" providerId="ADAL" clId="{ADC51B14-3F0B-2549-BE69-4C80016360E9}" dt="2023-06-13T17:54:31.477" v="1858" actId="207"/>
          <ac:spMkLst>
            <pc:docMk/>
            <pc:sldMk cId="858129707" sldId="279"/>
            <ac:spMk id="8" creationId="{EA3D897F-AC9E-4355-9DEE-BAD824B4291F}"/>
          </ac:spMkLst>
        </pc:spChg>
        <pc:grpChg chg="del">
          <ac:chgData name="Grant Barringer" userId="dfa4bb73-4663-4a0f-8784-3eaa48a7e6fd" providerId="ADAL" clId="{ADC51B14-3F0B-2549-BE69-4C80016360E9}" dt="2023-06-13T17:52:59.834" v="1846" actId="165"/>
          <ac:grpSpMkLst>
            <pc:docMk/>
            <pc:sldMk cId="858129707" sldId="279"/>
            <ac:grpSpMk id="3" creationId="{CD0A333D-CF54-0433-8ACE-8DF7E29CD426}"/>
          </ac:grpSpMkLst>
        </pc:grpChg>
        <pc:grpChg chg="add">
          <ac:chgData name="Grant Barringer" userId="dfa4bb73-4663-4a0f-8784-3eaa48a7e6fd" providerId="ADAL" clId="{ADC51B14-3F0B-2549-BE69-4C80016360E9}" dt="2023-06-13T17:53:24.068" v="1850" actId="164"/>
          <ac:grpSpMkLst>
            <pc:docMk/>
            <pc:sldMk cId="858129707" sldId="279"/>
            <ac:grpSpMk id="7" creationId="{5EA0729D-E545-F3CA-9F98-66E7820EDC53}"/>
          </ac:grpSpMkLst>
        </pc:grpChg>
        <pc:picChg chg="mod topLvl">
          <ac:chgData name="Grant Barringer" userId="dfa4bb73-4663-4a0f-8784-3eaa48a7e6fd" providerId="ADAL" clId="{ADC51B14-3F0B-2549-BE69-4C80016360E9}" dt="2023-06-13T17:54:25.463" v="1857" actId="2085"/>
          <ac:picMkLst>
            <pc:docMk/>
            <pc:sldMk cId="858129707" sldId="279"/>
            <ac:picMk id="4" creationId="{5F00D6CC-423E-565C-2995-1349A003B33A}"/>
          </ac:picMkLst>
        </pc:picChg>
        <pc:picChg chg="mod topLvl">
          <ac:chgData name="Grant Barringer" userId="dfa4bb73-4663-4a0f-8784-3eaa48a7e6fd" providerId="ADAL" clId="{ADC51B14-3F0B-2549-BE69-4C80016360E9}" dt="2023-06-13T17:54:25.463" v="1857" actId="2085"/>
          <ac:picMkLst>
            <pc:docMk/>
            <pc:sldMk cId="858129707" sldId="279"/>
            <ac:picMk id="5" creationId="{CA5AE05D-F57B-6A39-6697-7902397BE51F}"/>
          </ac:picMkLst>
        </pc:picChg>
      </pc:sldChg>
      <pc:sldChg chg="modSp mod">
        <pc:chgData name="Grant Barringer" userId="dfa4bb73-4663-4a0f-8784-3eaa48a7e6fd" providerId="ADAL" clId="{ADC51B14-3F0B-2549-BE69-4C80016360E9}" dt="2023-06-13T18:04:13.225" v="2052" actId="20577"/>
        <pc:sldMkLst>
          <pc:docMk/>
          <pc:sldMk cId="642590849" sldId="280"/>
        </pc:sldMkLst>
        <pc:spChg chg="mod">
          <ac:chgData name="Grant Barringer" userId="dfa4bb73-4663-4a0f-8784-3eaa48a7e6fd" providerId="ADAL" clId="{ADC51B14-3F0B-2549-BE69-4C80016360E9}" dt="2023-06-13T18:04:13.225" v="2052" actId="20577"/>
          <ac:spMkLst>
            <pc:docMk/>
            <pc:sldMk cId="642590849" sldId="280"/>
            <ac:spMk id="2" creationId="{0DFF7DB9-4346-A4B4-B3F8-74845F103180}"/>
          </ac:spMkLst>
        </pc:spChg>
        <pc:spChg chg="mod">
          <ac:chgData name="Grant Barringer" userId="dfa4bb73-4663-4a0f-8784-3eaa48a7e6fd" providerId="ADAL" clId="{ADC51B14-3F0B-2549-BE69-4C80016360E9}" dt="2023-06-13T18:02:56.189" v="2010" actId="2710"/>
          <ac:spMkLst>
            <pc:docMk/>
            <pc:sldMk cId="642590849" sldId="280"/>
            <ac:spMk id="3" creationId="{905E1A4E-9828-64C9-173A-ED2294416F6E}"/>
          </ac:spMkLst>
        </pc:spChg>
      </pc:sldChg>
      <pc:sldChg chg="modSp mod">
        <pc:chgData name="Grant Barringer" userId="dfa4bb73-4663-4a0f-8784-3eaa48a7e6fd" providerId="ADAL" clId="{ADC51B14-3F0B-2549-BE69-4C80016360E9}" dt="2023-06-13T18:05:18.260" v="2087" actId="20577"/>
        <pc:sldMkLst>
          <pc:docMk/>
          <pc:sldMk cId="782845405" sldId="281"/>
        </pc:sldMkLst>
        <pc:spChg chg="mod">
          <ac:chgData name="Grant Barringer" userId="dfa4bb73-4663-4a0f-8784-3eaa48a7e6fd" providerId="ADAL" clId="{ADC51B14-3F0B-2549-BE69-4C80016360E9}" dt="2023-06-13T18:05:03.032" v="2076" actId="113"/>
          <ac:spMkLst>
            <pc:docMk/>
            <pc:sldMk cId="782845405" sldId="281"/>
            <ac:spMk id="2" creationId="{0DFF7DB9-4346-A4B4-B3F8-74845F103180}"/>
          </ac:spMkLst>
        </pc:spChg>
        <pc:spChg chg="mod">
          <ac:chgData name="Grant Barringer" userId="dfa4bb73-4663-4a0f-8784-3eaa48a7e6fd" providerId="ADAL" clId="{ADC51B14-3F0B-2549-BE69-4C80016360E9}" dt="2023-06-13T18:05:18.260" v="2087" actId="20577"/>
          <ac:spMkLst>
            <pc:docMk/>
            <pc:sldMk cId="782845405" sldId="281"/>
            <ac:spMk id="3" creationId="{905E1A4E-9828-64C9-173A-ED2294416F6E}"/>
          </ac:spMkLst>
        </pc:spChg>
      </pc:sldChg>
      <pc:sldChg chg="modSp mod">
        <pc:chgData name="Grant Barringer" userId="dfa4bb73-4663-4a0f-8784-3eaa48a7e6fd" providerId="ADAL" clId="{ADC51B14-3F0B-2549-BE69-4C80016360E9}" dt="2023-06-13T18:05:54.679" v="2101" actId="20577"/>
        <pc:sldMkLst>
          <pc:docMk/>
          <pc:sldMk cId="875649640" sldId="282"/>
        </pc:sldMkLst>
        <pc:spChg chg="mod">
          <ac:chgData name="Grant Barringer" userId="dfa4bb73-4663-4a0f-8784-3eaa48a7e6fd" providerId="ADAL" clId="{ADC51B14-3F0B-2549-BE69-4C80016360E9}" dt="2023-06-13T18:05:29.733" v="2089" actId="113"/>
          <ac:spMkLst>
            <pc:docMk/>
            <pc:sldMk cId="875649640" sldId="282"/>
            <ac:spMk id="2" creationId="{0DFF7DB9-4346-A4B4-B3F8-74845F103180}"/>
          </ac:spMkLst>
        </pc:spChg>
        <pc:spChg chg="mod">
          <ac:chgData name="Grant Barringer" userId="dfa4bb73-4663-4a0f-8784-3eaa48a7e6fd" providerId="ADAL" clId="{ADC51B14-3F0B-2549-BE69-4C80016360E9}" dt="2023-06-13T18:05:54.679" v="2101" actId="20577"/>
          <ac:spMkLst>
            <pc:docMk/>
            <pc:sldMk cId="875649640" sldId="282"/>
            <ac:spMk id="3" creationId="{905E1A4E-9828-64C9-173A-ED2294416F6E}"/>
          </ac:spMkLst>
        </pc:spChg>
      </pc:sldChg>
      <pc:sldChg chg="modSp mod">
        <pc:chgData name="Grant Barringer" userId="dfa4bb73-4663-4a0f-8784-3eaa48a7e6fd" providerId="ADAL" clId="{ADC51B14-3F0B-2549-BE69-4C80016360E9}" dt="2023-06-13T18:07:03.433" v="2137" actId="1582"/>
        <pc:sldMkLst>
          <pc:docMk/>
          <pc:sldMk cId="3578924280" sldId="283"/>
        </pc:sldMkLst>
        <pc:spChg chg="mod">
          <ac:chgData name="Grant Barringer" userId="dfa4bb73-4663-4a0f-8784-3eaa48a7e6fd" providerId="ADAL" clId="{ADC51B14-3F0B-2549-BE69-4C80016360E9}" dt="2023-06-13T18:06:53.784" v="2134" actId="113"/>
          <ac:spMkLst>
            <pc:docMk/>
            <pc:sldMk cId="3578924280" sldId="283"/>
            <ac:spMk id="2" creationId="{30810344-05B5-C34A-E0BD-56A375B97103}"/>
          </ac:spMkLst>
        </pc:spChg>
        <pc:picChg chg="mod">
          <ac:chgData name="Grant Barringer" userId="dfa4bb73-4663-4a0f-8784-3eaa48a7e6fd" providerId="ADAL" clId="{ADC51B14-3F0B-2549-BE69-4C80016360E9}" dt="2023-06-13T18:07:03.433" v="2137" actId="1582"/>
          <ac:picMkLst>
            <pc:docMk/>
            <pc:sldMk cId="3578924280" sldId="283"/>
            <ac:picMk id="7" creationId="{C04226C4-FB70-380F-999A-C6BAAF652BB9}"/>
          </ac:picMkLst>
        </pc:picChg>
      </pc:sldChg>
      <pc:sldChg chg="addSp delSp modSp mod">
        <pc:chgData name="Grant Barringer" userId="dfa4bb73-4663-4a0f-8784-3eaa48a7e6fd" providerId="ADAL" clId="{ADC51B14-3F0B-2549-BE69-4C80016360E9}" dt="2023-06-13T18:12:37.059" v="2220" actId="20577"/>
        <pc:sldMkLst>
          <pc:docMk/>
          <pc:sldMk cId="293541223" sldId="284"/>
        </pc:sldMkLst>
        <pc:spChg chg="del">
          <ac:chgData name="Grant Barringer" userId="dfa4bb73-4663-4a0f-8784-3eaa48a7e6fd" providerId="ADAL" clId="{ADC51B14-3F0B-2549-BE69-4C80016360E9}" dt="2023-06-13T18:11:46.189" v="2196" actId="478"/>
          <ac:spMkLst>
            <pc:docMk/>
            <pc:sldMk cId="293541223" sldId="284"/>
            <ac:spMk id="2" creationId="{1D53E3E8-05E1-4502-3414-84DFF6431C81}"/>
          </ac:spMkLst>
        </pc:spChg>
        <pc:spChg chg="add del mod">
          <ac:chgData name="Grant Barringer" userId="dfa4bb73-4663-4a0f-8784-3eaa48a7e6fd" providerId="ADAL" clId="{ADC51B14-3F0B-2549-BE69-4C80016360E9}" dt="2023-06-13T18:11:47.083" v="2197" actId="478"/>
          <ac:spMkLst>
            <pc:docMk/>
            <pc:sldMk cId="293541223" sldId="284"/>
            <ac:spMk id="5" creationId="{92329A85-BE8E-3973-1668-7B113F732122}"/>
          </ac:spMkLst>
        </pc:spChg>
        <pc:spChg chg="add del mod">
          <ac:chgData name="Grant Barringer" userId="dfa4bb73-4663-4a0f-8784-3eaa48a7e6fd" providerId="ADAL" clId="{ADC51B14-3F0B-2549-BE69-4C80016360E9}" dt="2023-06-13T18:12:25.303" v="2217"/>
          <ac:spMkLst>
            <pc:docMk/>
            <pc:sldMk cId="293541223" sldId="284"/>
            <ac:spMk id="6" creationId="{3EC7955C-BD71-B4CA-C973-1062A80304FD}"/>
          </ac:spMkLst>
        </pc:spChg>
        <pc:spChg chg="add mod">
          <ac:chgData name="Grant Barringer" userId="dfa4bb73-4663-4a0f-8784-3eaa48a7e6fd" providerId="ADAL" clId="{ADC51B14-3F0B-2549-BE69-4C80016360E9}" dt="2023-06-13T18:12:37.059" v="2220" actId="20577"/>
          <ac:spMkLst>
            <pc:docMk/>
            <pc:sldMk cId="293541223" sldId="284"/>
            <ac:spMk id="7" creationId="{321C7759-EE7B-3D4C-08D1-76C1D39527AC}"/>
          </ac:spMkLst>
        </pc:spChg>
      </pc:sldChg>
      <pc:sldChg chg="addSp delSp modSp mod">
        <pc:chgData name="Grant Barringer" userId="dfa4bb73-4663-4a0f-8784-3eaa48a7e6fd" providerId="ADAL" clId="{ADC51B14-3F0B-2549-BE69-4C80016360E9}" dt="2023-06-13T19:08:24.109" v="2308" actId="207"/>
        <pc:sldMkLst>
          <pc:docMk/>
          <pc:sldMk cId="86098398" sldId="285"/>
        </pc:sldMkLst>
        <pc:spChg chg="del">
          <ac:chgData name="Grant Barringer" userId="dfa4bb73-4663-4a0f-8784-3eaa48a7e6fd" providerId="ADAL" clId="{ADC51B14-3F0B-2549-BE69-4C80016360E9}" dt="2023-06-13T18:11:51.330" v="2198" actId="478"/>
          <ac:spMkLst>
            <pc:docMk/>
            <pc:sldMk cId="86098398" sldId="285"/>
            <ac:spMk id="2" creationId="{1D53E3E8-05E1-4502-3414-84DFF6431C81}"/>
          </ac:spMkLst>
        </pc:spChg>
        <pc:spChg chg="add del mod">
          <ac:chgData name="Grant Barringer" userId="dfa4bb73-4663-4a0f-8784-3eaa48a7e6fd" providerId="ADAL" clId="{ADC51B14-3F0B-2549-BE69-4C80016360E9}" dt="2023-06-13T18:11:52.387" v="2199" actId="478"/>
          <ac:spMkLst>
            <pc:docMk/>
            <pc:sldMk cId="86098398" sldId="285"/>
            <ac:spMk id="5" creationId="{6DC4A7E1-D5F4-058D-0A20-7C9E83379BEB}"/>
          </ac:spMkLst>
        </pc:spChg>
        <pc:spChg chg="add mod">
          <ac:chgData name="Grant Barringer" userId="dfa4bb73-4663-4a0f-8784-3eaa48a7e6fd" providerId="ADAL" clId="{ADC51B14-3F0B-2549-BE69-4C80016360E9}" dt="2023-06-13T18:11:58.103" v="2202" actId="20577"/>
          <ac:spMkLst>
            <pc:docMk/>
            <pc:sldMk cId="86098398" sldId="285"/>
            <ac:spMk id="6" creationId="{409E9560-81A2-6418-FEF2-49FF4FC1F946}"/>
          </ac:spMkLst>
        </pc:spChg>
        <pc:spChg chg="mod">
          <ac:chgData name="Grant Barringer" userId="dfa4bb73-4663-4a0f-8784-3eaa48a7e6fd" providerId="ADAL" clId="{ADC51B14-3F0B-2549-BE69-4C80016360E9}" dt="2023-06-13T19:08:17.809" v="2306" actId="207"/>
          <ac:spMkLst>
            <pc:docMk/>
            <pc:sldMk cId="86098398" sldId="285"/>
            <ac:spMk id="12" creationId="{BD174CA4-E6D3-8F1B-EC15-B9E6A1DCF85A}"/>
          </ac:spMkLst>
        </pc:spChg>
        <pc:spChg chg="mod">
          <ac:chgData name="Grant Barringer" userId="dfa4bb73-4663-4a0f-8784-3eaa48a7e6fd" providerId="ADAL" clId="{ADC51B14-3F0B-2549-BE69-4C80016360E9}" dt="2023-06-13T19:08:21.441" v="2307" actId="207"/>
          <ac:spMkLst>
            <pc:docMk/>
            <pc:sldMk cId="86098398" sldId="285"/>
            <ac:spMk id="13" creationId="{B4FBE891-83E6-C8B9-2D06-0D405F7185FD}"/>
          </ac:spMkLst>
        </pc:spChg>
        <pc:spChg chg="mod">
          <ac:chgData name="Grant Barringer" userId="dfa4bb73-4663-4a0f-8784-3eaa48a7e6fd" providerId="ADAL" clId="{ADC51B14-3F0B-2549-BE69-4C80016360E9}" dt="2023-06-13T19:08:14.770" v="2305" actId="207"/>
          <ac:spMkLst>
            <pc:docMk/>
            <pc:sldMk cId="86098398" sldId="285"/>
            <ac:spMk id="14" creationId="{8A559C86-FE32-7649-4C70-0426E7039106}"/>
          </ac:spMkLst>
        </pc:spChg>
        <pc:spChg chg="mod">
          <ac:chgData name="Grant Barringer" userId="dfa4bb73-4663-4a0f-8784-3eaa48a7e6fd" providerId="ADAL" clId="{ADC51B14-3F0B-2549-BE69-4C80016360E9}" dt="2023-06-13T19:08:24.109" v="2308" actId="207"/>
          <ac:spMkLst>
            <pc:docMk/>
            <pc:sldMk cId="86098398" sldId="285"/>
            <ac:spMk id="15" creationId="{107E9371-2DE1-9783-ACB3-14FFBA838D8A}"/>
          </ac:spMkLst>
        </pc:spChg>
        <pc:grpChg chg="add del mod">
          <ac:chgData name="Grant Barringer" userId="dfa4bb73-4663-4a0f-8784-3eaa48a7e6fd" providerId="ADAL" clId="{ADC51B14-3F0B-2549-BE69-4C80016360E9}" dt="2023-06-13T19:08:11.243" v="2304" actId="165"/>
          <ac:grpSpMkLst>
            <pc:docMk/>
            <pc:sldMk cId="86098398" sldId="285"/>
            <ac:grpSpMk id="7" creationId="{E59FB3A7-1BEF-F461-05C9-C9A5AE642A37}"/>
          </ac:grpSpMkLst>
        </pc:grpChg>
        <pc:grpChg chg="mod topLvl">
          <ac:chgData name="Grant Barringer" userId="dfa4bb73-4663-4a0f-8784-3eaa48a7e6fd" providerId="ADAL" clId="{ADC51B14-3F0B-2549-BE69-4C80016360E9}" dt="2023-06-13T19:08:24.109" v="2308" actId="207"/>
          <ac:grpSpMkLst>
            <pc:docMk/>
            <pc:sldMk cId="86098398" sldId="285"/>
            <ac:grpSpMk id="8" creationId="{F6C717C3-6E13-7784-9B1C-E2CA74D43B5F}"/>
          </ac:grpSpMkLst>
        </pc:grpChg>
        <pc:grpChg chg="mod topLvl">
          <ac:chgData name="Grant Barringer" userId="dfa4bb73-4663-4a0f-8784-3eaa48a7e6fd" providerId="ADAL" clId="{ADC51B14-3F0B-2549-BE69-4C80016360E9}" dt="2023-06-13T19:08:14.770" v="2305" actId="207"/>
          <ac:grpSpMkLst>
            <pc:docMk/>
            <pc:sldMk cId="86098398" sldId="285"/>
            <ac:grpSpMk id="9" creationId="{31CF0330-A1EE-06AC-5EAC-2CCABC0B17B6}"/>
          </ac:grpSpMkLst>
        </pc:grpChg>
        <pc:grpChg chg="mod topLvl">
          <ac:chgData name="Grant Barringer" userId="dfa4bb73-4663-4a0f-8784-3eaa48a7e6fd" providerId="ADAL" clId="{ADC51B14-3F0B-2549-BE69-4C80016360E9}" dt="2023-06-13T19:08:21.441" v="2307" actId="207"/>
          <ac:grpSpMkLst>
            <pc:docMk/>
            <pc:sldMk cId="86098398" sldId="285"/>
            <ac:grpSpMk id="10" creationId="{472609F7-5B8D-91C6-2332-6F9F42E08AD9}"/>
          </ac:grpSpMkLst>
        </pc:grpChg>
        <pc:grpChg chg="mod topLvl">
          <ac:chgData name="Grant Barringer" userId="dfa4bb73-4663-4a0f-8784-3eaa48a7e6fd" providerId="ADAL" clId="{ADC51B14-3F0B-2549-BE69-4C80016360E9}" dt="2023-06-13T19:08:17.809" v="2306" actId="207"/>
          <ac:grpSpMkLst>
            <pc:docMk/>
            <pc:sldMk cId="86098398" sldId="285"/>
            <ac:grpSpMk id="11" creationId="{BC6C59D7-E6F1-DD92-15AE-ECED95245A6D}"/>
          </ac:grpSpMkLst>
        </pc:grpChg>
      </pc:sldChg>
      <pc:sldChg chg="addSp delSp modSp mod">
        <pc:chgData name="Grant Barringer" userId="dfa4bb73-4663-4a0f-8784-3eaa48a7e6fd" providerId="ADAL" clId="{ADC51B14-3F0B-2549-BE69-4C80016360E9}" dt="2023-06-13T18:12:45.527" v="2225" actId="20577"/>
        <pc:sldMkLst>
          <pc:docMk/>
          <pc:sldMk cId="3215275690" sldId="286"/>
        </pc:sldMkLst>
        <pc:spChg chg="del">
          <ac:chgData name="Grant Barringer" userId="dfa4bb73-4663-4a0f-8784-3eaa48a7e6fd" providerId="ADAL" clId="{ADC51B14-3F0B-2549-BE69-4C80016360E9}" dt="2023-06-13T18:12:40.380" v="2221" actId="478"/>
          <ac:spMkLst>
            <pc:docMk/>
            <pc:sldMk cId="3215275690" sldId="286"/>
            <ac:spMk id="2" creationId="{1D53E3E8-05E1-4502-3414-84DFF6431C81}"/>
          </ac:spMkLst>
        </pc:spChg>
        <pc:spChg chg="add del mod">
          <ac:chgData name="Grant Barringer" userId="dfa4bb73-4663-4a0f-8784-3eaa48a7e6fd" providerId="ADAL" clId="{ADC51B14-3F0B-2549-BE69-4C80016360E9}" dt="2023-06-13T18:12:42.879" v="2222" actId="478"/>
          <ac:spMkLst>
            <pc:docMk/>
            <pc:sldMk cId="3215275690" sldId="286"/>
            <ac:spMk id="5" creationId="{E996346C-EAF2-1FAE-7DE8-0369679CD4E7}"/>
          </ac:spMkLst>
        </pc:spChg>
        <pc:spChg chg="add mod">
          <ac:chgData name="Grant Barringer" userId="dfa4bb73-4663-4a0f-8784-3eaa48a7e6fd" providerId="ADAL" clId="{ADC51B14-3F0B-2549-BE69-4C80016360E9}" dt="2023-06-13T18:12:45.527" v="2225" actId="20577"/>
          <ac:spMkLst>
            <pc:docMk/>
            <pc:sldMk cId="3215275690" sldId="286"/>
            <ac:spMk id="6" creationId="{3F612230-86A2-8FCF-A76E-57F6ED08D66C}"/>
          </ac:spMkLst>
        </pc:spChg>
      </pc:sldChg>
      <pc:sldChg chg="addSp delSp modSp mod">
        <pc:chgData name="Grant Barringer" userId="dfa4bb73-4663-4a0f-8784-3eaa48a7e6fd" providerId="ADAL" clId="{ADC51B14-3F0B-2549-BE69-4C80016360E9}" dt="2023-06-13T18:28:20.824" v="2232" actId="20577"/>
        <pc:sldMkLst>
          <pc:docMk/>
          <pc:sldMk cId="377887807" sldId="287"/>
        </pc:sldMkLst>
        <pc:spChg chg="del">
          <ac:chgData name="Grant Barringer" userId="dfa4bb73-4663-4a0f-8784-3eaa48a7e6fd" providerId="ADAL" clId="{ADC51B14-3F0B-2549-BE69-4C80016360E9}" dt="2023-06-13T18:12:05.364" v="2203" actId="478"/>
          <ac:spMkLst>
            <pc:docMk/>
            <pc:sldMk cId="377887807" sldId="287"/>
            <ac:spMk id="2" creationId="{1D53E3E8-05E1-4502-3414-84DFF6431C81}"/>
          </ac:spMkLst>
        </pc:spChg>
        <pc:spChg chg="mod">
          <ac:chgData name="Grant Barringer" userId="dfa4bb73-4663-4a0f-8784-3eaa48a7e6fd" providerId="ADAL" clId="{ADC51B14-3F0B-2549-BE69-4C80016360E9}" dt="2023-06-13T18:28:20.824" v="2232" actId="20577"/>
          <ac:spMkLst>
            <pc:docMk/>
            <pc:sldMk cId="377887807" sldId="287"/>
            <ac:spMk id="3" creationId="{5723185F-7D89-C589-EDED-3A73E078AE2B}"/>
          </ac:spMkLst>
        </pc:spChg>
        <pc:spChg chg="add del mod">
          <ac:chgData name="Grant Barringer" userId="dfa4bb73-4663-4a0f-8784-3eaa48a7e6fd" providerId="ADAL" clId="{ADC51B14-3F0B-2549-BE69-4C80016360E9}" dt="2023-06-13T18:12:06.322" v="2204" actId="478"/>
          <ac:spMkLst>
            <pc:docMk/>
            <pc:sldMk cId="377887807" sldId="287"/>
            <ac:spMk id="5" creationId="{8249EE1D-88FD-8F35-2EAC-9A32E5E0FFCA}"/>
          </ac:spMkLst>
        </pc:spChg>
        <pc:spChg chg="add mod">
          <ac:chgData name="Grant Barringer" userId="dfa4bb73-4663-4a0f-8784-3eaa48a7e6fd" providerId="ADAL" clId="{ADC51B14-3F0B-2549-BE69-4C80016360E9}" dt="2023-06-13T18:12:16.564" v="2211" actId="20577"/>
          <ac:spMkLst>
            <pc:docMk/>
            <pc:sldMk cId="377887807" sldId="287"/>
            <ac:spMk id="6" creationId="{984C0270-2123-F246-AC0A-828737DB6982}"/>
          </ac:spMkLst>
        </pc:spChg>
      </pc:sldChg>
      <pc:sldChg chg="addSp delSp modSp mod setBg">
        <pc:chgData name="Grant Barringer" userId="dfa4bb73-4663-4a0f-8784-3eaa48a7e6fd" providerId="ADAL" clId="{ADC51B14-3F0B-2549-BE69-4C80016360E9}" dt="2023-06-13T19:09:18.926" v="2328" actId="1036"/>
        <pc:sldMkLst>
          <pc:docMk/>
          <pc:sldMk cId="902859121" sldId="288"/>
        </pc:sldMkLst>
        <pc:spChg chg="mod">
          <ac:chgData name="Grant Barringer" userId="dfa4bb73-4663-4a0f-8784-3eaa48a7e6fd" providerId="ADAL" clId="{ADC51B14-3F0B-2549-BE69-4C80016360E9}" dt="2023-06-13T18:10:00.450" v="2170" actId="207"/>
          <ac:spMkLst>
            <pc:docMk/>
            <pc:sldMk cId="902859121" sldId="288"/>
            <ac:spMk id="2" creationId="{FC94991A-1B82-1349-3C1F-29B0A1D2C0D4}"/>
          </ac:spMkLst>
        </pc:spChg>
        <pc:spChg chg="mod">
          <ac:chgData name="Grant Barringer" userId="dfa4bb73-4663-4a0f-8784-3eaa48a7e6fd" providerId="ADAL" clId="{ADC51B14-3F0B-2549-BE69-4C80016360E9}" dt="2023-06-13T18:09:42.455" v="2168" actId="207"/>
          <ac:spMkLst>
            <pc:docMk/>
            <pc:sldMk cId="902859121" sldId="288"/>
            <ac:spMk id="3" creationId="{5FADEAEB-E510-03A7-D284-9F72804AEFC4}"/>
          </ac:spMkLst>
        </pc:spChg>
        <pc:spChg chg="mod">
          <ac:chgData name="Grant Barringer" userId="dfa4bb73-4663-4a0f-8784-3eaa48a7e6fd" providerId="ADAL" clId="{ADC51B14-3F0B-2549-BE69-4C80016360E9}" dt="2023-06-13T17:25:34.638" v="1103"/>
          <ac:spMkLst>
            <pc:docMk/>
            <pc:sldMk cId="902859121" sldId="288"/>
            <ac:spMk id="5" creationId="{63E258C4-A855-7F68-2223-D3AE38A6BC77}"/>
          </ac:spMkLst>
        </pc:spChg>
        <pc:spChg chg="mod">
          <ac:chgData name="Grant Barringer" userId="dfa4bb73-4663-4a0f-8784-3eaa48a7e6fd" providerId="ADAL" clId="{ADC51B14-3F0B-2549-BE69-4C80016360E9}" dt="2023-06-13T17:25:34.638" v="1103"/>
          <ac:spMkLst>
            <pc:docMk/>
            <pc:sldMk cId="902859121" sldId="288"/>
            <ac:spMk id="7" creationId="{242DECA3-5D89-1982-C8D2-BF53AAACE822}"/>
          </ac:spMkLst>
        </pc:spChg>
        <pc:spChg chg="mod">
          <ac:chgData name="Grant Barringer" userId="dfa4bb73-4663-4a0f-8784-3eaa48a7e6fd" providerId="ADAL" clId="{ADC51B14-3F0B-2549-BE69-4C80016360E9}" dt="2023-06-13T17:25:34.638" v="1103"/>
          <ac:spMkLst>
            <pc:docMk/>
            <pc:sldMk cId="902859121" sldId="288"/>
            <ac:spMk id="9" creationId="{2A71A22E-7FF7-6A3F-90ED-6FD658E6C362}"/>
          </ac:spMkLst>
        </pc:spChg>
        <pc:spChg chg="mod">
          <ac:chgData name="Grant Barringer" userId="dfa4bb73-4663-4a0f-8784-3eaa48a7e6fd" providerId="ADAL" clId="{ADC51B14-3F0B-2549-BE69-4C80016360E9}" dt="2023-06-13T17:25:34.638" v="1103"/>
          <ac:spMkLst>
            <pc:docMk/>
            <pc:sldMk cId="902859121" sldId="288"/>
            <ac:spMk id="11" creationId="{A1D2438F-6805-C708-68E5-B8EBA3F36DB1}"/>
          </ac:spMkLst>
        </pc:spChg>
        <pc:spChg chg="mod">
          <ac:chgData name="Grant Barringer" userId="dfa4bb73-4663-4a0f-8784-3eaa48a7e6fd" providerId="ADAL" clId="{ADC51B14-3F0B-2549-BE69-4C80016360E9}" dt="2023-06-13T17:28:15.265" v="1137"/>
          <ac:spMkLst>
            <pc:docMk/>
            <pc:sldMk cId="902859121" sldId="288"/>
            <ac:spMk id="13" creationId="{2A71F136-84B1-0054-AD60-F91EDB34540E}"/>
          </ac:spMkLst>
        </pc:spChg>
        <pc:spChg chg="mod">
          <ac:chgData name="Grant Barringer" userId="dfa4bb73-4663-4a0f-8784-3eaa48a7e6fd" providerId="ADAL" clId="{ADC51B14-3F0B-2549-BE69-4C80016360E9}" dt="2023-06-13T17:28:15.265" v="1137"/>
          <ac:spMkLst>
            <pc:docMk/>
            <pc:sldMk cId="902859121" sldId="288"/>
            <ac:spMk id="15" creationId="{2238709E-E7D9-45B0-88D9-FF04DA19DAFA}"/>
          </ac:spMkLst>
        </pc:spChg>
        <pc:spChg chg="mod">
          <ac:chgData name="Grant Barringer" userId="dfa4bb73-4663-4a0f-8784-3eaa48a7e6fd" providerId="ADAL" clId="{ADC51B14-3F0B-2549-BE69-4C80016360E9}" dt="2023-06-13T17:31:09.968" v="1251" actId="207"/>
          <ac:spMkLst>
            <pc:docMk/>
            <pc:sldMk cId="902859121" sldId="288"/>
            <ac:spMk id="17" creationId="{B036F4EC-F197-28F0-AB3B-7AABB7C1AFB0}"/>
          </ac:spMkLst>
        </pc:spChg>
        <pc:spChg chg="mod">
          <ac:chgData name="Grant Barringer" userId="dfa4bb73-4663-4a0f-8784-3eaa48a7e6fd" providerId="ADAL" clId="{ADC51B14-3F0B-2549-BE69-4C80016360E9}" dt="2023-06-13T17:31:15.607" v="1252" actId="207"/>
          <ac:spMkLst>
            <pc:docMk/>
            <pc:sldMk cId="902859121" sldId="288"/>
            <ac:spMk id="19" creationId="{FA667E17-0D60-30A7-4415-0D34E76F7CFD}"/>
          </ac:spMkLst>
        </pc:spChg>
        <pc:spChg chg="mod">
          <ac:chgData name="Grant Barringer" userId="dfa4bb73-4663-4a0f-8784-3eaa48a7e6fd" providerId="ADAL" clId="{ADC51B14-3F0B-2549-BE69-4C80016360E9}" dt="2023-06-13T17:31:18.540" v="1253" actId="207"/>
          <ac:spMkLst>
            <pc:docMk/>
            <pc:sldMk cId="902859121" sldId="288"/>
            <ac:spMk id="21" creationId="{EE71252A-2228-D92B-4D3E-2665CDCDCFE9}"/>
          </ac:spMkLst>
        </pc:spChg>
        <pc:spChg chg="mod">
          <ac:chgData name="Grant Barringer" userId="dfa4bb73-4663-4a0f-8784-3eaa48a7e6fd" providerId="ADAL" clId="{ADC51B14-3F0B-2549-BE69-4C80016360E9}" dt="2023-06-13T19:04:50.222" v="2282"/>
          <ac:spMkLst>
            <pc:docMk/>
            <pc:sldMk cId="902859121" sldId="288"/>
            <ac:spMk id="25" creationId="{58E030C7-8F7D-2983-0091-7245947B1DD5}"/>
          </ac:spMkLst>
        </pc:spChg>
        <pc:spChg chg="mod">
          <ac:chgData name="Grant Barringer" userId="dfa4bb73-4663-4a0f-8784-3eaa48a7e6fd" providerId="ADAL" clId="{ADC51B14-3F0B-2549-BE69-4C80016360E9}" dt="2023-06-13T19:05:16.427" v="2288" actId="207"/>
          <ac:spMkLst>
            <pc:docMk/>
            <pc:sldMk cId="902859121" sldId="288"/>
            <ac:spMk id="27" creationId="{86C49FBD-0F59-4B9B-B1CB-7504F80E0CB2}"/>
          </ac:spMkLst>
        </pc:spChg>
        <pc:spChg chg="mod">
          <ac:chgData name="Grant Barringer" userId="dfa4bb73-4663-4a0f-8784-3eaa48a7e6fd" providerId="ADAL" clId="{ADC51B14-3F0B-2549-BE69-4C80016360E9}" dt="2023-06-13T19:04:50.222" v="2282"/>
          <ac:spMkLst>
            <pc:docMk/>
            <pc:sldMk cId="902859121" sldId="288"/>
            <ac:spMk id="29" creationId="{43B27414-EFAA-7EF5-DCF2-A481DD7CCA21}"/>
          </ac:spMkLst>
        </pc:spChg>
        <pc:spChg chg="mod">
          <ac:chgData name="Grant Barringer" userId="dfa4bb73-4663-4a0f-8784-3eaa48a7e6fd" providerId="ADAL" clId="{ADC51B14-3F0B-2549-BE69-4C80016360E9}" dt="2023-06-13T19:08:43.890" v="2309"/>
          <ac:spMkLst>
            <pc:docMk/>
            <pc:sldMk cId="902859121" sldId="288"/>
            <ac:spMk id="32" creationId="{9B60BAAC-218C-8F30-2B33-7B9593BE9C6D}"/>
          </ac:spMkLst>
        </pc:spChg>
        <pc:grpChg chg="add del mod">
          <ac:chgData name="Grant Barringer" userId="dfa4bb73-4663-4a0f-8784-3eaa48a7e6fd" providerId="ADAL" clId="{ADC51B14-3F0B-2549-BE69-4C80016360E9}" dt="2023-06-13T17:26:22.790" v="1106" actId="478"/>
          <ac:grpSpMkLst>
            <pc:docMk/>
            <pc:sldMk cId="902859121" sldId="288"/>
            <ac:grpSpMk id="4" creationId="{C1866766-CD18-8063-391D-675172E23BF3}"/>
          </ac:grpSpMkLst>
        </pc:grpChg>
        <pc:grpChg chg="add del mod">
          <ac:chgData name="Grant Barringer" userId="dfa4bb73-4663-4a0f-8784-3eaa48a7e6fd" providerId="ADAL" clId="{ADC51B14-3F0B-2549-BE69-4C80016360E9}" dt="2023-06-13T17:28:02.198" v="1136" actId="478"/>
          <ac:grpSpMkLst>
            <pc:docMk/>
            <pc:sldMk cId="902859121" sldId="288"/>
            <ac:grpSpMk id="6" creationId="{3C9D34F6-E95A-85F8-C0F0-AD99B4637B68}"/>
          </ac:grpSpMkLst>
        </pc:grpChg>
        <pc:grpChg chg="add del mod">
          <ac:chgData name="Grant Barringer" userId="dfa4bb73-4663-4a0f-8784-3eaa48a7e6fd" providerId="ADAL" clId="{ADC51B14-3F0B-2549-BE69-4C80016360E9}" dt="2023-06-13T17:28:01.283" v="1135" actId="478"/>
          <ac:grpSpMkLst>
            <pc:docMk/>
            <pc:sldMk cId="902859121" sldId="288"/>
            <ac:grpSpMk id="8" creationId="{2BE49225-4A3D-381B-1199-433BF7C271F5}"/>
          </ac:grpSpMkLst>
        </pc:grpChg>
        <pc:grpChg chg="add del mod">
          <ac:chgData name="Grant Barringer" userId="dfa4bb73-4663-4a0f-8784-3eaa48a7e6fd" providerId="ADAL" clId="{ADC51B14-3F0B-2549-BE69-4C80016360E9}" dt="2023-06-13T17:28:00.150" v="1134" actId="478"/>
          <ac:grpSpMkLst>
            <pc:docMk/>
            <pc:sldMk cId="902859121" sldId="288"/>
            <ac:grpSpMk id="10" creationId="{F7B205C9-709F-1488-9331-7138FBAF9FEB}"/>
          </ac:grpSpMkLst>
        </pc:grpChg>
        <pc:grpChg chg="add del mod">
          <ac:chgData name="Grant Barringer" userId="dfa4bb73-4663-4a0f-8784-3eaa48a7e6fd" providerId="ADAL" clId="{ADC51B14-3F0B-2549-BE69-4C80016360E9}" dt="2023-06-13T17:29:18.799" v="1230" actId="478"/>
          <ac:grpSpMkLst>
            <pc:docMk/>
            <pc:sldMk cId="902859121" sldId="288"/>
            <ac:grpSpMk id="12" creationId="{122564EE-A3EE-7E1E-6776-7ECBEFCA7343}"/>
          </ac:grpSpMkLst>
        </pc:grpChg>
        <pc:grpChg chg="add del mod">
          <ac:chgData name="Grant Barringer" userId="dfa4bb73-4663-4a0f-8784-3eaa48a7e6fd" providerId="ADAL" clId="{ADC51B14-3F0B-2549-BE69-4C80016360E9}" dt="2023-06-13T17:29:18.133" v="1229" actId="478"/>
          <ac:grpSpMkLst>
            <pc:docMk/>
            <pc:sldMk cId="902859121" sldId="288"/>
            <ac:grpSpMk id="14" creationId="{5C643881-C6CC-91D9-471E-554B4B8E85A1}"/>
          </ac:grpSpMkLst>
        </pc:grpChg>
        <pc:grpChg chg="add del mod topLvl">
          <ac:chgData name="Grant Barringer" userId="dfa4bb73-4663-4a0f-8784-3eaa48a7e6fd" providerId="ADAL" clId="{ADC51B14-3F0B-2549-BE69-4C80016360E9}" dt="2023-06-13T18:10:21.067" v="2173" actId="478"/>
          <ac:grpSpMkLst>
            <pc:docMk/>
            <pc:sldMk cId="902859121" sldId="288"/>
            <ac:grpSpMk id="16" creationId="{B98492EC-1739-CBF9-BF87-6358E2D9DF79}"/>
          </ac:grpSpMkLst>
        </pc:grpChg>
        <pc:grpChg chg="add del mod topLvl">
          <ac:chgData name="Grant Barringer" userId="dfa4bb73-4663-4a0f-8784-3eaa48a7e6fd" providerId="ADAL" clId="{ADC51B14-3F0B-2549-BE69-4C80016360E9}" dt="2023-06-13T18:10:20.611" v="2172" actId="478"/>
          <ac:grpSpMkLst>
            <pc:docMk/>
            <pc:sldMk cId="902859121" sldId="288"/>
            <ac:grpSpMk id="18" creationId="{836231BF-8068-CA63-3F1F-97C4B8DE5D19}"/>
          </ac:grpSpMkLst>
        </pc:grpChg>
        <pc:grpChg chg="add del mod topLvl">
          <ac:chgData name="Grant Barringer" userId="dfa4bb73-4663-4a0f-8784-3eaa48a7e6fd" providerId="ADAL" clId="{ADC51B14-3F0B-2549-BE69-4C80016360E9}" dt="2023-06-13T18:10:19.979" v="2171" actId="478"/>
          <ac:grpSpMkLst>
            <pc:docMk/>
            <pc:sldMk cId="902859121" sldId="288"/>
            <ac:grpSpMk id="20" creationId="{77D89F14-C3F9-207C-6114-EF05A95D13D3}"/>
          </ac:grpSpMkLst>
        </pc:grpChg>
        <pc:grpChg chg="add del mod">
          <ac:chgData name="Grant Barringer" userId="dfa4bb73-4663-4a0f-8784-3eaa48a7e6fd" providerId="ADAL" clId="{ADC51B14-3F0B-2549-BE69-4C80016360E9}" dt="2023-06-13T17:31:03.289" v="1249" actId="165"/>
          <ac:grpSpMkLst>
            <pc:docMk/>
            <pc:sldMk cId="902859121" sldId="288"/>
            <ac:grpSpMk id="22" creationId="{741A6D54-79DE-2FBD-B73C-DF6748BFE7FB}"/>
          </ac:grpSpMkLst>
        </pc:grpChg>
        <pc:grpChg chg="add del mod">
          <ac:chgData name="Grant Barringer" userId="dfa4bb73-4663-4a0f-8784-3eaa48a7e6fd" providerId="ADAL" clId="{ADC51B14-3F0B-2549-BE69-4C80016360E9}" dt="2023-06-13T17:31:55.156" v="1279" actId="165"/>
          <ac:grpSpMkLst>
            <pc:docMk/>
            <pc:sldMk cId="902859121" sldId="288"/>
            <ac:grpSpMk id="23" creationId="{5E010182-A745-2B09-BE61-036ED35542F1}"/>
          </ac:grpSpMkLst>
        </pc:grpChg>
        <pc:grpChg chg="add mod topLvl">
          <ac:chgData name="Grant Barringer" userId="dfa4bb73-4663-4a0f-8784-3eaa48a7e6fd" providerId="ADAL" clId="{ADC51B14-3F0B-2549-BE69-4C80016360E9}" dt="2023-06-13T19:05:11.627" v="2287" actId="165"/>
          <ac:grpSpMkLst>
            <pc:docMk/>
            <pc:sldMk cId="902859121" sldId="288"/>
            <ac:grpSpMk id="24" creationId="{152A1C0B-18FA-41A1-DEE1-01C8956A272C}"/>
          </ac:grpSpMkLst>
        </pc:grpChg>
        <pc:grpChg chg="add mod topLvl">
          <ac:chgData name="Grant Barringer" userId="dfa4bb73-4663-4a0f-8784-3eaa48a7e6fd" providerId="ADAL" clId="{ADC51B14-3F0B-2549-BE69-4C80016360E9}" dt="2023-06-13T19:05:16.427" v="2288" actId="207"/>
          <ac:grpSpMkLst>
            <pc:docMk/>
            <pc:sldMk cId="902859121" sldId="288"/>
            <ac:grpSpMk id="26" creationId="{E1388F0C-E9F6-4B84-1D5A-A7FA9140C4E4}"/>
          </ac:grpSpMkLst>
        </pc:grpChg>
        <pc:grpChg chg="add mod topLvl">
          <ac:chgData name="Grant Barringer" userId="dfa4bb73-4663-4a0f-8784-3eaa48a7e6fd" providerId="ADAL" clId="{ADC51B14-3F0B-2549-BE69-4C80016360E9}" dt="2023-06-13T19:05:11.627" v="2287" actId="165"/>
          <ac:grpSpMkLst>
            <pc:docMk/>
            <pc:sldMk cId="902859121" sldId="288"/>
            <ac:grpSpMk id="28" creationId="{7D91C7B8-4456-11D5-CF6B-DF2B36B5766F}"/>
          </ac:grpSpMkLst>
        </pc:grpChg>
        <pc:grpChg chg="add del mod">
          <ac:chgData name="Grant Barringer" userId="dfa4bb73-4663-4a0f-8784-3eaa48a7e6fd" providerId="ADAL" clId="{ADC51B14-3F0B-2549-BE69-4C80016360E9}" dt="2023-06-13T19:05:11.627" v="2287" actId="165"/>
          <ac:grpSpMkLst>
            <pc:docMk/>
            <pc:sldMk cId="902859121" sldId="288"/>
            <ac:grpSpMk id="30" creationId="{869E2881-FD79-C508-8278-FCA71F64BEA4}"/>
          </ac:grpSpMkLst>
        </pc:grpChg>
        <pc:grpChg chg="add mod">
          <ac:chgData name="Grant Barringer" userId="dfa4bb73-4663-4a0f-8784-3eaa48a7e6fd" providerId="ADAL" clId="{ADC51B14-3F0B-2549-BE69-4C80016360E9}" dt="2023-06-13T19:09:18.926" v="2328" actId="1036"/>
          <ac:grpSpMkLst>
            <pc:docMk/>
            <pc:sldMk cId="902859121" sldId="288"/>
            <ac:grpSpMk id="31" creationId="{5FBECD98-4E69-F28C-B248-50035B0BB386}"/>
          </ac:grpSpMkLst>
        </pc:grpChg>
      </pc:sldChg>
      <pc:sldChg chg="addSp delSp modSp mod">
        <pc:chgData name="Grant Barringer" userId="dfa4bb73-4663-4a0f-8784-3eaa48a7e6fd" providerId="ADAL" clId="{ADC51B14-3F0B-2549-BE69-4C80016360E9}" dt="2023-06-13T17:22:02.429" v="1095" actId="20577"/>
        <pc:sldMkLst>
          <pc:docMk/>
          <pc:sldMk cId="1901790291" sldId="289"/>
        </pc:sldMkLst>
        <pc:spChg chg="mod">
          <ac:chgData name="Grant Barringer" userId="dfa4bb73-4663-4a0f-8784-3eaa48a7e6fd" providerId="ADAL" clId="{ADC51B14-3F0B-2549-BE69-4C80016360E9}" dt="2023-06-13T17:21:35.567" v="1081" actId="113"/>
          <ac:spMkLst>
            <pc:docMk/>
            <pc:sldMk cId="1901790291" sldId="289"/>
            <ac:spMk id="2" creationId="{033AE7BB-A675-0E2E-DD61-A8EF0E82341B}"/>
          </ac:spMkLst>
        </pc:spChg>
        <pc:spChg chg="mod">
          <ac:chgData name="Grant Barringer" userId="dfa4bb73-4663-4a0f-8784-3eaa48a7e6fd" providerId="ADAL" clId="{ADC51B14-3F0B-2549-BE69-4C80016360E9}" dt="2023-06-13T17:22:02.429" v="1095" actId="20577"/>
          <ac:spMkLst>
            <pc:docMk/>
            <pc:sldMk cId="1901790291" sldId="289"/>
            <ac:spMk id="3" creationId="{E3198594-BD6C-342F-C50E-7D5616A80415}"/>
          </ac:spMkLst>
        </pc:spChg>
        <pc:spChg chg="add del mod">
          <ac:chgData name="Grant Barringer" userId="dfa4bb73-4663-4a0f-8784-3eaa48a7e6fd" providerId="ADAL" clId="{ADC51B14-3F0B-2549-BE69-4C80016360E9}" dt="2023-06-13T16:55:09.657" v="111"/>
          <ac:spMkLst>
            <pc:docMk/>
            <pc:sldMk cId="1901790291" sldId="289"/>
            <ac:spMk id="4" creationId="{65C4B591-F637-5F04-71B2-EDC6723FC59C}"/>
          </ac:spMkLst>
        </pc:spChg>
      </pc:sldChg>
      <pc:sldMasterChg chg="modSp mod">
        <pc:chgData name="Grant Barringer" userId="dfa4bb73-4663-4a0f-8784-3eaa48a7e6fd" providerId="ADAL" clId="{ADC51B14-3F0B-2549-BE69-4C80016360E9}" dt="2023-06-13T17:08:06.008" v="630" actId="962"/>
        <pc:sldMasterMkLst>
          <pc:docMk/>
          <pc:sldMasterMk cId="3762708351" sldId="2147483648"/>
        </pc:sldMasterMkLst>
        <pc:picChg chg="mod">
          <ac:chgData name="Grant Barringer" userId="dfa4bb73-4663-4a0f-8784-3eaa48a7e6fd" providerId="ADAL" clId="{ADC51B14-3F0B-2549-BE69-4C80016360E9}" dt="2023-06-13T17:08:06.008" v="630" actId="962"/>
          <ac:picMkLst>
            <pc:docMk/>
            <pc:sldMasterMk cId="3762708351" sldId="2147483648"/>
            <ac:picMk id="9" creationId="{643F21B7-9E57-7CDB-A6B9-13567C9C2418}"/>
          </ac:picMkLst>
        </pc:picChg>
      </pc:sldMasterChg>
    </pc:docChg>
  </pc:docChgLst>
  <pc:docChgLst>
    <pc:chgData name="Jessie Galloway" userId="S::jgalloway@ccaf.us::a9dc6365-376a-49e4-9ba4-8745469f1618" providerId="AD" clId="Web-{91CAB244-E54D-43C2-B98F-A12A4CD09E37}"/>
    <pc:docChg chg="addSld delSld modSld sldOrd">
      <pc:chgData name="Jessie Galloway" userId="S::jgalloway@ccaf.us::a9dc6365-376a-49e4-9ba4-8745469f1618" providerId="AD" clId="Web-{91CAB244-E54D-43C2-B98F-A12A4CD09E37}" dt="2023-06-13T16:22:48.338" v="508"/>
      <pc:docMkLst>
        <pc:docMk/>
      </pc:docMkLst>
      <pc:sldChg chg="modNotes">
        <pc:chgData name="Jessie Galloway" userId="S::jgalloway@ccaf.us::a9dc6365-376a-49e4-9ba4-8745469f1618" providerId="AD" clId="Web-{91CAB244-E54D-43C2-B98F-A12A4CD09E37}" dt="2023-06-13T16:15:47.339" v="207"/>
        <pc:sldMkLst>
          <pc:docMk/>
          <pc:sldMk cId="1740794651" sldId="257"/>
        </pc:sldMkLst>
      </pc:sldChg>
      <pc:sldChg chg="modNotes">
        <pc:chgData name="Jessie Galloway" userId="S::jgalloway@ccaf.us::a9dc6365-376a-49e4-9ba4-8745469f1618" providerId="AD" clId="Web-{91CAB244-E54D-43C2-B98F-A12A4CD09E37}" dt="2023-06-13T16:15:57.527" v="211"/>
        <pc:sldMkLst>
          <pc:docMk/>
          <pc:sldMk cId="3029182424" sldId="258"/>
        </pc:sldMkLst>
      </pc:sldChg>
      <pc:sldChg chg="modSp modNotes">
        <pc:chgData name="Jessie Galloway" userId="S::jgalloway@ccaf.us::a9dc6365-376a-49e4-9ba4-8745469f1618" providerId="AD" clId="Web-{91CAB244-E54D-43C2-B98F-A12A4CD09E37}" dt="2023-06-13T16:16:10.074" v="218"/>
        <pc:sldMkLst>
          <pc:docMk/>
          <pc:sldMk cId="449046026" sldId="259"/>
        </pc:sldMkLst>
        <pc:spChg chg="mod">
          <ac:chgData name="Jessie Galloway" userId="S::jgalloway@ccaf.us::a9dc6365-376a-49e4-9ba4-8745469f1618" providerId="AD" clId="Web-{91CAB244-E54D-43C2-B98F-A12A4CD09E37}" dt="2023-06-13T16:10:38.188" v="120" actId="20577"/>
          <ac:spMkLst>
            <pc:docMk/>
            <pc:sldMk cId="449046026" sldId="259"/>
            <ac:spMk id="2" creationId="{7ED4A4C6-3024-57CF-E463-357993A1C149}"/>
          </ac:spMkLst>
        </pc:spChg>
      </pc:sldChg>
      <pc:sldChg chg="modSp modNotes">
        <pc:chgData name="Jessie Galloway" userId="S::jgalloway@ccaf.us::a9dc6365-376a-49e4-9ba4-8745469f1618" providerId="AD" clId="Web-{91CAB244-E54D-43C2-B98F-A12A4CD09E37}" dt="2023-06-13T16:16:20.668" v="222"/>
        <pc:sldMkLst>
          <pc:docMk/>
          <pc:sldMk cId="1954253205" sldId="260"/>
        </pc:sldMkLst>
        <pc:spChg chg="mod">
          <ac:chgData name="Jessie Galloway" userId="S::jgalloway@ccaf.us::a9dc6365-376a-49e4-9ba4-8745469f1618" providerId="AD" clId="Web-{91CAB244-E54D-43C2-B98F-A12A4CD09E37}" dt="2023-06-13T16:10:41.969" v="122" actId="20577"/>
          <ac:spMkLst>
            <pc:docMk/>
            <pc:sldMk cId="1954253205" sldId="260"/>
            <ac:spMk id="2" creationId="{0DFF7DB9-4346-A4B4-B3F8-74845F103180}"/>
          </ac:spMkLst>
        </pc:spChg>
      </pc:sldChg>
      <pc:sldChg chg="modSp modNotes">
        <pc:chgData name="Jessie Galloway" userId="S::jgalloway@ccaf.us::a9dc6365-376a-49e4-9ba4-8745469f1618" providerId="AD" clId="Web-{91CAB244-E54D-43C2-B98F-A12A4CD09E37}" dt="2023-06-13T16:16:23.637" v="225"/>
        <pc:sldMkLst>
          <pc:docMk/>
          <pc:sldMk cId="2298464671" sldId="261"/>
        </pc:sldMkLst>
        <pc:spChg chg="mod">
          <ac:chgData name="Jessie Galloway" userId="S::jgalloway@ccaf.us::a9dc6365-376a-49e4-9ba4-8745469f1618" providerId="AD" clId="Web-{91CAB244-E54D-43C2-B98F-A12A4CD09E37}" dt="2023-06-13T16:10:54.016" v="127" actId="20577"/>
          <ac:spMkLst>
            <pc:docMk/>
            <pc:sldMk cId="2298464671" sldId="261"/>
            <ac:spMk id="2" creationId="{0DFF7DB9-4346-A4B4-B3F8-74845F103180}"/>
          </ac:spMkLst>
        </pc:spChg>
      </pc:sldChg>
      <pc:sldChg chg="modSp modNotes">
        <pc:chgData name="Jessie Galloway" userId="S::jgalloway@ccaf.us::a9dc6365-376a-49e4-9ba4-8745469f1618" providerId="AD" clId="Web-{91CAB244-E54D-43C2-B98F-A12A4CD09E37}" dt="2023-06-13T16:16:32.528" v="232"/>
        <pc:sldMkLst>
          <pc:docMk/>
          <pc:sldMk cId="3484634474" sldId="262"/>
        </pc:sldMkLst>
        <pc:spChg chg="mod">
          <ac:chgData name="Jessie Galloway" userId="S::jgalloway@ccaf.us::a9dc6365-376a-49e4-9ba4-8745469f1618" providerId="AD" clId="Web-{91CAB244-E54D-43C2-B98F-A12A4CD09E37}" dt="2023-06-13T16:11:04.298" v="135" actId="20577"/>
          <ac:spMkLst>
            <pc:docMk/>
            <pc:sldMk cId="3484634474" sldId="262"/>
            <ac:spMk id="2" creationId="{0DFF7DB9-4346-A4B4-B3F8-74845F103180}"/>
          </ac:spMkLst>
        </pc:spChg>
      </pc:sldChg>
      <pc:sldChg chg="modSp modNotes">
        <pc:chgData name="Jessie Galloway" userId="S::jgalloway@ccaf.us::a9dc6365-376a-49e4-9ba4-8745469f1618" providerId="AD" clId="Web-{91CAB244-E54D-43C2-B98F-A12A4CD09E37}" dt="2023-06-13T16:17:42.515" v="247"/>
        <pc:sldMkLst>
          <pc:docMk/>
          <pc:sldMk cId="3700510663" sldId="263"/>
        </pc:sldMkLst>
        <pc:spChg chg="mod">
          <ac:chgData name="Jessie Galloway" userId="S::jgalloway@ccaf.us::a9dc6365-376a-49e4-9ba4-8745469f1618" providerId="AD" clId="Web-{91CAB244-E54D-43C2-B98F-A12A4CD09E37}" dt="2023-06-13T16:12:05.706" v="164" actId="20577"/>
          <ac:spMkLst>
            <pc:docMk/>
            <pc:sldMk cId="3700510663" sldId="263"/>
            <ac:spMk id="2" creationId="{628362B2-2B4F-1426-BB50-6B4C0A68E1B3}"/>
          </ac:spMkLst>
        </pc:spChg>
      </pc:sldChg>
      <pc:sldChg chg="modSp modNotes">
        <pc:chgData name="Jessie Galloway" userId="S::jgalloway@ccaf.us::a9dc6365-376a-49e4-9ba4-8745469f1618" providerId="AD" clId="Web-{91CAB244-E54D-43C2-B98F-A12A4CD09E37}" dt="2023-06-13T16:17:46.343" v="250"/>
        <pc:sldMkLst>
          <pc:docMk/>
          <pc:sldMk cId="1187522663" sldId="264"/>
        </pc:sldMkLst>
        <pc:spChg chg="mod">
          <ac:chgData name="Jessie Galloway" userId="S::jgalloway@ccaf.us::a9dc6365-376a-49e4-9ba4-8745469f1618" providerId="AD" clId="Web-{91CAB244-E54D-43C2-B98F-A12A4CD09E37}" dt="2023-06-13T16:12:30.301" v="173" actId="20577"/>
          <ac:spMkLst>
            <pc:docMk/>
            <pc:sldMk cId="1187522663" sldId="264"/>
            <ac:spMk id="2" creationId="{628362B2-2B4F-1426-BB50-6B4C0A68E1B3}"/>
          </ac:spMkLst>
        </pc:spChg>
      </pc:sldChg>
      <pc:sldChg chg="modNotes">
        <pc:chgData name="Jessie Galloway" userId="S::jgalloway@ccaf.us::a9dc6365-376a-49e4-9ba4-8745469f1618" providerId="AD" clId="Web-{91CAB244-E54D-43C2-B98F-A12A4CD09E37}" dt="2023-06-13T16:17:51.734" v="251"/>
        <pc:sldMkLst>
          <pc:docMk/>
          <pc:sldMk cId="1091412493" sldId="265"/>
        </pc:sldMkLst>
      </pc:sldChg>
      <pc:sldChg chg="modNotes">
        <pc:chgData name="Jessie Galloway" userId="S::jgalloway@ccaf.us::a9dc6365-376a-49e4-9ba4-8745469f1618" providerId="AD" clId="Web-{91CAB244-E54D-43C2-B98F-A12A4CD09E37}" dt="2023-06-13T16:15:29.666" v="201"/>
        <pc:sldMkLst>
          <pc:docMk/>
          <pc:sldMk cId="494449703" sldId="266"/>
        </pc:sldMkLst>
      </pc:sldChg>
      <pc:sldChg chg="modNotes">
        <pc:chgData name="Jessie Galloway" userId="S::jgalloway@ccaf.us::a9dc6365-376a-49e4-9ba4-8745469f1618" providerId="AD" clId="Web-{91CAB244-E54D-43C2-B98F-A12A4CD09E37}" dt="2023-06-13T16:17:57.984" v="253"/>
        <pc:sldMkLst>
          <pc:docMk/>
          <pc:sldMk cId="335963869" sldId="270"/>
        </pc:sldMkLst>
      </pc:sldChg>
      <pc:sldChg chg="modNotes">
        <pc:chgData name="Jessie Galloway" userId="S::jgalloway@ccaf.us::a9dc6365-376a-49e4-9ba4-8745469f1618" providerId="AD" clId="Web-{91CAB244-E54D-43C2-B98F-A12A4CD09E37}" dt="2023-06-13T16:18:01.375" v="256"/>
        <pc:sldMkLst>
          <pc:docMk/>
          <pc:sldMk cId="252519715" sldId="271"/>
        </pc:sldMkLst>
      </pc:sldChg>
      <pc:sldChg chg="modNotes">
        <pc:chgData name="Jessie Galloway" userId="S::jgalloway@ccaf.us::a9dc6365-376a-49e4-9ba4-8745469f1618" providerId="AD" clId="Web-{91CAB244-E54D-43C2-B98F-A12A4CD09E37}" dt="2023-06-13T16:18:05.531" v="257"/>
        <pc:sldMkLst>
          <pc:docMk/>
          <pc:sldMk cId="2125303712" sldId="272"/>
        </pc:sldMkLst>
      </pc:sldChg>
      <pc:sldChg chg="modNotes">
        <pc:chgData name="Jessie Galloway" userId="S::jgalloway@ccaf.us::a9dc6365-376a-49e4-9ba4-8745469f1618" providerId="AD" clId="Web-{91CAB244-E54D-43C2-B98F-A12A4CD09E37}" dt="2023-06-13T16:18:09.578" v="262"/>
        <pc:sldMkLst>
          <pc:docMk/>
          <pc:sldMk cId="792896989" sldId="273"/>
        </pc:sldMkLst>
      </pc:sldChg>
      <pc:sldChg chg="modSp">
        <pc:chgData name="Jessie Galloway" userId="S::jgalloway@ccaf.us::a9dc6365-376a-49e4-9ba4-8745469f1618" providerId="AD" clId="Web-{91CAB244-E54D-43C2-B98F-A12A4CD09E37}" dt="2023-06-13T16:19:23.018" v="316" actId="14100"/>
        <pc:sldMkLst>
          <pc:docMk/>
          <pc:sldMk cId="2751251723" sldId="274"/>
        </pc:sldMkLst>
        <pc:spChg chg="mod">
          <ac:chgData name="Jessie Galloway" userId="S::jgalloway@ccaf.us::a9dc6365-376a-49e4-9ba4-8745469f1618" providerId="AD" clId="Web-{91CAB244-E54D-43C2-B98F-A12A4CD09E37}" dt="2023-06-13T16:19:23.018" v="316" actId="14100"/>
          <ac:spMkLst>
            <pc:docMk/>
            <pc:sldMk cId="2751251723" sldId="274"/>
            <ac:spMk id="5" creationId="{B41568DA-0725-5327-DA6E-96611F7CE143}"/>
          </ac:spMkLst>
        </pc:spChg>
      </pc:sldChg>
      <pc:sldChg chg="modNotes">
        <pc:chgData name="Jessie Galloway" userId="S::jgalloway@ccaf.us::a9dc6365-376a-49e4-9ba4-8745469f1618" providerId="AD" clId="Web-{91CAB244-E54D-43C2-B98F-A12A4CD09E37}" dt="2023-06-13T16:15:59.964" v="213"/>
        <pc:sldMkLst>
          <pc:docMk/>
          <pc:sldMk cId="3034434197" sldId="275"/>
        </pc:sldMkLst>
      </pc:sldChg>
      <pc:sldChg chg="modNotes">
        <pc:chgData name="Jessie Galloway" userId="S::jgalloway@ccaf.us::a9dc6365-376a-49e4-9ba4-8745469f1618" providerId="AD" clId="Web-{91CAB244-E54D-43C2-B98F-A12A4CD09E37}" dt="2023-06-13T16:14:52.478" v="193"/>
        <pc:sldMkLst>
          <pc:docMk/>
          <pc:sldMk cId="0" sldId="276"/>
        </pc:sldMkLst>
      </pc:sldChg>
      <pc:sldChg chg="modNotes">
        <pc:chgData name="Jessie Galloway" userId="S::jgalloway@ccaf.us::a9dc6365-376a-49e4-9ba4-8745469f1618" providerId="AD" clId="Web-{91CAB244-E54D-43C2-B98F-A12A4CD09E37}" dt="2023-06-13T16:15:19.229" v="199"/>
        <pc:sldMkLst>
          <pc:docMk/>
          <pc:sldMk cId="995508819" sldId="277"/>
        </pc:sldMkLst>
      </pc:sldChg>
      <pc:sldChg chg="modSp modNotes">
        <pc:chgData name="Jessie Galloway" userId="S::jgalloway@ccaf.us::a9dc6365-376a-49e4-9ba4-8745469f1618" providerId="AD" clId="Web-{91CAB244-E54D-43C2-B98F-A12A4CD09E37}" dt="2023-06-13T16:15:34.932" v="203"/>
        <pc:sldMkLst>
          <pc:docMk/>
          <pc:sldMk cId="2825478151" sldId="278"/>
        </pc:sldMkLst>
        <pc:spChg chg="mod">
          <ac:chgData name="Jessie Galloway" userId="S::jgalloway@ccaf.us::a9dc6365-376a-49e4-9ba4-8745469f1618" providerId="AD" clId="Web-{91CAB244-E54D-43C2-B98F-A12A4CD09E37}" dt="2023-06-13T16:09:48.874" v="117" actId="14100"/>
          <ac:spMkLst>
            <pc:docMk/>
            <pc:sldMk cId="2825478151" sldId="278"/>
            <ac:spMk id="2" creationId="{3AEE87BB-59A7-7C62-6E5B-BFCA626ADC6C}"/>
          </ac:spMkLst>
        </pc:spChg>
      </pc:sldChg>
      <pc:sldChg chg="modNotes">
        <pc:chgData name="Jessie Galloway" userId="S::jgalloway@ccaf.us::a9dc6365-376a-49e4-9ba4-8745469f1618" providerId="AD" clId="Web-{91CAB244-E54D-43C2-B98F-A12A4CD09E37}" dt="2023-06-13T16:16:03.480" v="215"/>
        <pc:sldMkLst>
          <pc:docMk/>
          <pc:sldMk cId="858129707" sldId="279"/>
        </pc:sldMkLst>
      </pc:sldChg>
      <pc:sldChg chg="modSp modNotes">
        <pc:chgData name="Jessie Galloway" userId="S::jgalloway@ccaf.us::a9dc6365-376a-49e4-9ba4-8745469f1618" providerId="AD" clId="Web-{91CAB244-E54D-43C2-B98F-A12A4CD09E37}" dt="2023-06-13T16:17:19.655" v="234"/>
        <pc:sldMkLst>
          <pc:docMk/>
          <pc:sldMk cId="642590849" sldId="280"/>
        </pc:sldMkLst>
        <pc:spChg chg="mod">
          <ac:chgData name="Jessie Galloway" userId="S::jgalloway@ccaf.us::a9dc6365-376a-49e4-9ba4-8745469f1618" providerId="AD" clId="Web-{91CAB244-E54D-43C2-B98F-A12A4CD09E37}" dt="2023-06-13T16:11:13.986" v="138" actId="20577"/>
          <ac:spMkLst>
            <pc:docMk/>
            <pc:sldMk cId="642590849" sldId="280"/>
            <ac:spMk id="2" creationId="{0DFF7DB9-4346-A4B4-B3F8-74845F103180}"/>
          </ac:spMkLst>
        </pc:spChg>
      </pc:sldChg>
      <pc:sldChg chg="modSp modNotes">
        <pc:chgData name="Jessie Galloway" userId="S::jgalloway@ccaf.us::a9dc6365-376a-49e4-9ba4-8745469f1618" providerId="AD" clId="Web-{91CAB244-E54D-43C2-B98F-A12A4CD09E37}" dt="2023-06-13T16:17:28.436" v="241"/>
        <pc:sldMkLst>
          <pc:docMk/>
          <pc:sldMk cId="782845405" sldId="281"/>
        </pc:sldMkLst>
        <pc:spChg chg="mod">
          <ac:chgData name="Jessie Galloway" userId="S::jgalloway@ccaf.us::a9dc6365-376a-49e4-9ba4-8745469f1618" providerId="AD" clId="Web-{91CAB244-E54D-43C2-B98F-A12A4CD09E37}" dt="2023-06-13T16:11:22.642" v="143" actId="20577"/>
          <ac:spMkLst>
            <pc:docMk/>
            <pc:sldMk cId="782845405" sldId="281"/>
            <ac:spMk id="2" creationId="{0DFF7DB9-4346-A4B4-B3F8-74845F103180}"/>
          </ac:spMkLst>
        </pc:spChg>
      </pc:sldChg>
      <pc:sldChg chg="modSp modNotes">
        <pc:chgData name="Jessie Galloway" userId="S::jgalloway@ccaf.us::a9dc6365-376a-49e4-9ba4-8745469f1618" providerId="AD" clId="Web-{91CAB244-E54D-43C2-B98F-A12A4CD09E37}" dt="2023-06-13T16:17:37.186" v="244"/>
        <pc:sldMkLst>
          <pc:docMk/>
          <pc:sldMk cId="875649640" sldId="282"/>
        </pc:sldMkLst>
        <pc:spChg chg="mod">
          <ac:chgData name="Jessie Galloway" userId="S::jgalloway@ccaf.us::a9dc6365-376a-49e4-9ba4-8745469f1618" providerId="AD" clId="Web-{91CAB244-E54D-43C2-B98F-A12A4CD09E37}" dt="2023-06-13T16:11:31.205" v="152" actId="20577"/>
          <ac:spMkLst>
            <pc:docMk/>
            <pc:sldMk cId="875649640" sldId="282"/>
            <ac:spMk id="2" creationId="{0DFF7DB9-4346-A4B4-B3F8-74845F103180}"/>
          </ac:spMkLst>
        </pc:spChg>
      </pc:sldChg>
      <pc:sldChg chg="modNotes">
        <pc:chgData name="Jessie Galloway" userId="S::jgalloway@ccaf.us::a9dc6365-376a-49e4-9ba4-8745469f1618" providerId="AD" clId="Web-{91CAB244-E54D-43C2-B98F-A12A4CD09E37}" dt="2023-06-13T16:18:27.282" v="264"/>
        <pc:sldMkLst>
          <pc:docMk/>
          <pc:sldMk cId="293541223" sldId="284"/>
        </pc:sldMkLst>
      </pc:sldChg>
      <pc:sldChg chg="modNotes">
        <pc:chgData name="Jessie Galloway" userId="S::jgalloway@ccaf.us::a9dc6365-376a-49e4-9ba4-8745469f1618" providerId="AD" clId="Web-{91CAB244-E54D-43C2-B98F-A12A4CD09E37}" dt="2023-06-13T16:18:32.626" v="266"/>
        <pc:sldMkLst>
          <pc:docMk/>
          <pc:sldMk cId="86098398" sldId="285"/>
        </pc:sldMkLst>
      </pc:sldChg>
      <pc:sldChg chg="modNotes">
        <pc:chgData name="Jessie Galloway" userId="S::jgalloway@ccaf.us::a9dc6365-376a-49e4-9ba4-8745469f1618" providerId="AD" clId="Web-{91CAB244-E54D-43C2-B98F-A12A4CD09E37}" dt="2023-06-13T16:18:34.985" v="267"/>
        <pc:sldMkLst>
          <pc:docMk/>
          <pc:sldMk cId="3215275690" sldId="286"/>
        </pc:sldMkLst>
      </pc:sldChg>
      <pc:sldChg chg="modNotes">
        <pc:chgData name="Jessie Galloway" userId="S::jgalloway@ccaf.us::a9dc6365-376a-49e4-9ba4-8745469f1618" providerId="AD" clId="Web-{91CAB244-E54D-43C2-B98F-A12A4CD09E37}" dt="2023-06-13T16:18:38.517" v="268"/>
        <pc:sldMkLst>
          <pc:docMk/>
          <pc:sldMk cId="377887807" sldId="287"/>
        </pc:sldMkLst>
      </pc:sldChg>
      <pc:sldChg chg="modSp new modNotes">
        <pc:chgData name="Jessie Galloway" userId="S::jgalloway@ccaf.us::a9dc6365-376a-49e4-9ba4-8745469f1618" providerId="AD" clId="Web-{91CAB244-E54D-43C2-B98F-A12A4CD09E37}" dt="2023-06-13T16:15:02.665" v="195"/>
        <pc:sldMkLst>
          <pc:docMk/>
          <pc:sldMk cId="902859121" sldId="288"/>
        </pc:sldMkLst>
        <pc:spChg chg="mod">
          <ac:chgData name="Jessie Galloway" userId="S::jgalloway@ccaf.us::a9dc6365-376a-49e4-9ba4-8745469f1618" providerId="AD" clId="Web-{91CAB244-E54D-43C2-B98F-A12A4CD09E37}" dt="2023-06-13T16:07:29.759" v="5" actId="20577"/>
          <ac:spMkLst>
            <pc:docMk/>
            <pc:sldMk cId="902859121" sldId="288"/>
            <ac:spMk id="2" creationId="{FC94991A-1B82-1349-3C1F-29B0A1D2C0D4}"/>
          </ac:spMkLst>
        </pc:spChg>
        <pc:spChg chg="mod">
          <ac:chgData name="Jessie Galloway" userId="S::jgalloway@ccaf.us::a9dc6365-376a-49e4-9ba4-8745469f1618" providerId="AD" clId="Web-{91CAB244-E54D-43C2-B98F-A12A4CD09E37}" dt="2023-06-13T16:13:59.366" v="176" actId="20577"/>
          <ac:spMkLst>
            <pc:docMk/>
            <pc:sldMk cId="902859121" sldId="288"/>
            <ac:spMk id="3" creationId="{5FADEAEB-E510-03A7-D284-9F72804AEFC4}"/>
          </ac:spMkLst>
        </pc:spChg>
      </pc:sldChg>
      <pc:sldChg chg="new del">
        <pc:chgData name="Jessie Galloway" userId="S::jgalloway@ccaf.us::a9dc6365-376a-49e4-9ba4-8745469f1618" providerId="AD" clId="Web-{91CAB244-E54D-43C2-B98F-A12A4CD09E37}" dt="2023-06-13T16:20:08.910" v="318"/>
        <pc:sldMkLst>
          <pc:docMk/>
          <pc:sldMk cId="1034805219" sldId="289"/>
        </pc:sldMkLst>
      </pc:sldChg>
      <pc:sldChg chg="modSp new ord">
        <pc:chgData name="Jessie Galloway" userId="S::jgalloway@ccaf.us::a9dc6365-376a-49e4-9ba4-8745469f1618" providerId="AD" clId="Web-{91CAB244-E54D-43C2-B98F-A12A4CD09E37}" dt="2023-06-13T16:22:48.338" v="508"/>
        <pc:sldMkLst>
          <pc:docMk/>
          <pc:sldMk cId="1901790291" sldId="289"/>
        </pc:sldMkLst>
        <pc:spChg chg="mod">
          <ac:chgData name="Jessie Galloway" userId="S::jgalloway@ccaf.us::a9dc6365-376a-49e4-9ba4-8745469f1618" providerId="AD" clId="Web-{91CAB244-E54D-43C2-B98F-A12A4CD09E37}" dt="2023-06-13T16:22:45.244" v="507" actId="20577"/>
          <ac:spMkLst>
            <pc:docMk/>
            <pc:sldMk cId="1901790291" sldId="289"/>
            <ac:spMk id="2" creationId="{033AE7BB-A675-0E2E-DD61-A8EF0E82341B}"/>
          </ac:spMkLst>
        </pc:spChg>
        <pc:spChg chg="mod">
          <ac:chgData name="Jessie Galloway" userId="S::jgalloway@ccaf.us::a9dc6365-376a-49e4-9ba4-8745469f1618" providerId="AD" clId="Web-{91CAB244-E54D-43C2-B98F-A12A4CD09E37}" dt="2023-06-13T16:22:42.088" v="506" actId="20577"/>
          <ac:spMkLst>
            <pc:docMk/>
            <pc:sldMk cId="1901790291" sldId="289"/>
            <ac:spMk id="3" creationId="{E3198594-BD6C-342F-C50E-7D5616A80415}"/>
          </ac:spMkLst>
        </pc:spChg>
      </pc:sldChg>
    </pc:docChg>
  </pc:docChgLst>
  <pc:docChgLst>
    <pc:chgData name="Jessie Galloway" userId="S::jgalloway@ccaf.us::a9dc6365-376a-49e4-9ba4-8745469f1618" providerId="AD" clId="Web-{8E662B1A-DED0-4AEB-A364-49C538D134EE}"/>
    <pc:docChg chg="modSld">
      <pc:chgData name="Jessie Galloway" userId="S::jgalloway@ccaf.us::a9dc6365-376a-49e4-9ba4-8745469f1618" providerId="AD" clId="Web-{8E662B1A-DED0-4AEB-A364-49C538D134EE}" dt="2023-06-15T18:57:31.012" v="500"/>
      <pc:docMkLst>
        <pc:docMk/>
      </pc:docMkLst>
      <pc:sldChg chg="modNotes">
        <pc:chgData name="Jessie Galloway" userId="S::jgalloway@ccaf.us::a9dc6365-376a-49e4-9ba4-8745469f1618" providerId="AD" clId="Web-{8E662B1A-DED0-4AEB-A364-49C538D134EE}" dt="2023-06-15T18:55:49.008" v="317"/>
        <pc:sldMkLst>
          <pc:docMk/>
          <pc:sldMk cId="0" sldId="256"/>
        </pc:sldMkLst>
      </pc:sldChg>
      <pc:sldChg chg="modNotes">
        <pc:chgData name="Jessie Galloway" userId="S::jgalloway@ccaf.us::a9dc6365-376a-49e4-9ba4-8745469f1618" providerId="AD" clId="Web-{8E662B1A-DED0-4AEB-A364-49C538D134EE}" dt="2023-06-15T18:48:50.682" v="259"/>
        <pc:sldMkLst>
          <pc:docMk/>
          <pc:sldMk cId="1091412493" sldId="265"/>
        </pc:sldMkLst>
      </pc:sldChg>
      <pc:sldChg chg="modNotes">
        <pc:chgData name="Jessie Galloway" userId="S::jgalloway@ccaf.us::a9dc6365-376a-49e4-9ba4-8745469f1618" providerId="AD" clId="Web-{8E662B1A-DED0-4AEB-A364-49C538D134EE}" dt="2023-06-15T18:57:31.012" v="500"/>
        <pc:sldMkLst>
          <pc:docMk/>
          <pc:sldMk cId="1901790291"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B683D-AB5F-5244-B3BF-5CAF0BBFBF64}"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277B6-C86C-B14F-BFE9-D4DFC8753E1C}" type="slidenum">
              <a:rPr lang="en-US" smtClean="0"/>
              <a:t>‹#›</a:t>
            </a:fld>
            <a:endParaRPr lang="en-US"/>
          </a:p>
        </p:txBody>
      </p:sp>
    </p:spTree>
    <p:extLst>
      <p:ext uri="{BB962C8B-B14F-4D97-AF65-F5344CB8AC3E}">
        <p14:creationId xmlns:p14="http://schemas.microsoft.com/office/powerpoint/2010/main" val="136365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 to Ability Central Philanthropy's 2024 LOI Applicant Webinar. </a:t>
            </a:r>
            <a:endParaRPr lang="en-US"/>
          </a:p>
          <a:p>
            <a:r>
              <a:rPr lang="en-US">
                <a:ea typeface="Calibri"/>
                <a:cs typeface="Calibri"/>
              </a:rPr>
              <a:t>Intro Jessie </a:t>
            </a:r>
            <a:endParaRPr lang="en-US"/>
          </a:p>
          <a:p>
            <a:r>
              <a:rPr lang="en-US">
                <a:ea typeface="Calibri" panose="020F0502020204030204"/>
                <a:cs typeface="Calibri" panose="020F0502020204030204"/>
              </a:rPr>
              <a:t>My name is Jessie Galloway, pronouns are she/her. I am a white woman with short red curly hair wearing a blue, green, and magenta plaid shirt. I am wearing round tortoiseshell glasses. I want to acknowledge the land of the Hopewell peoples that I am currently located on, and the Ability Central office which is located on unceded Ohlone land. </a:t>
            </a:r>
          </a:p>
          <a:p>
            <a:endParaRPr lang="en-US"/>
          </a:p>
        </p:txBody>
      </p:sp>
      <p:sp>
        <p:nvSpPr>
          <p:cNvPr id="4" name="Slide Number Placeholder 3"/>
          <p:cNvSpPr>
            <a:spLocks noGrp="1"/>
          </p:cNvSpPr>
          <p:nvPr>
            <p:ph type="sldNum" sz="quarter" idx="5"/>
          </p:nvPr>
        </p:nvSpPr>
        <p:spPr/>
        <p:txBody>
          <a:bodyPr/>
          <a:lstStyle/>
          <a:p>
            <a:fld id="{8CA277B6-C86C-B14F-BFE9-D4DFC8753E1C}" type="slidenum">
              <a:rPr lang="en-US" smtClean="0"/>
              <a:t>1</a:t>
            </a:fld>
            <a:endParaRPr lang="en-US"/>
          </a:p>
        </p:txBody>
      </p:sp>
    </p:spTree>
    <p:extLst>
      <p:ext uri="{BB962C8B-B14F-4D97-AF65-F5344CB8AC3E}">
        <p14:creationId xmlns:p14="http://schemas.microsoft.com/office/powerpoint/2010/main" val="893997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Jessie </a:t>
            </a:r>
            <a:br>
              <a:rPr lang="en-US">
                <a:cs typeface="+mn-lt"/>
              </a:rPr>
            </a:b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6BAC9EE-B79B-D141-9C5F-AB55701078D7}" type="slidenum">
              <a:rPr lang="en-US" smtClean="0"/>
              <a:t>10</a:t>
            </a:fld>
            <a:endParaRPr lang="en-US"/>
          </a:p>
        </p:txBody>
      </p:sp>
    </p:spTree>
    <p:extLst>
      <p:ext uri="{BB962C8B-B14F-4D97-AF65-F5344CB8AC3E}">
        <p14:creationId xmlns:p14="http://schemas.microsoft.com/office/powerpoint/2010/main" val="2398036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p:txBody>
      </p:sp>
      <p:sp>
        <p:nvSpPr>
          <p:cNvPr id="4" name="Slide Number Placeholder 3"/>
          <p:cNvSpPr>
            <a:spLocks noGrp="1"/>
          </p:cNvSpPr>
          <p:nvPr>
            <p:ph type="sldNum" sz="quarter" idx="5"/>
          </p:nvPr>
        </p:nvSpPr>
        <p:spPr/>
        <p:txBody>
          <a:bodyPr/>
          <a:lstStyle/>
          <a:p>
            <a:fld id="{8CA277B6-C86C-B14F-BFE9-D4DFC8753E1C}" type="slidenum">
              <a:rPr lang="en-US" smtClean="0"/>
              <a:t>11</a:t>
            </a:fld>
            <a:endParaRPr lang="en-US"/>
          </a:p>
        </p:txBody>
      </p:sp>
    </p:spTree>
    <p:extLst>
      <p:ext uri="{BB962C8B-B14F-4D97-AF65-F5344CB8AC3E}">
        <p14:creationId xmlns:p14="http://schemas.microsoft.com/office/powerpoint/2010/main" val="70405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p:txBody>
      </p:sp>
      <p:sp>
        <p:nvSpPr>
          <p:cNvPr id="4" name="Slide Number Placeholder 3"/>
          <p:cNvSpPr>
            <a:spLocks noGrp="1"/>
          </p:cNvSpPr>
          <p:nvPr>
            <p:ph type="sldNum" sz="quarter" idx="5"/>
          </p:nvPr>
        </p:nvSpPr>
        <p:spPr/>
        <p:txBody>
          <a:bodyPr/>
          <a:lstStyle/>
          <a:p>
            <a:fld id="{8CA277B6-C86C-B14F-BFE9-D4DFC8753E1C}" type="slidenum">
              <a:rPr lang="en-US" smtClean="0"/>
              <a:t>12</a:t>
            </a:fld>
            <a:endParaRPr lang="en-US"/>
          </a:p>
        </p:txBody>
      </p:sp>
    </p:spTree>
    <p:extLst>
      <p:ext uri="{BB962C8B-B14F-4D97-AF65-F5344CB8AC3E}">
        <p14:creationId xmlns:p14="http://schemas.microsoft.com/office/powerpoint/2010/main" val="213415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p:txBody>
      </p:sp>
      <p:sp>
        <p:nvSpPr>
          <p:cNvPr id="4" name="Slide Number Placeholder 3"/>
          <p:cNvSpPr>
            <a:spLocks noGrp="1"/>
          </p:cNvSpPr>
          <p:nvPr>
            <p:ph type="sldNum" sz="quarter" idx="5"/>
          </p:nvPr>
        </p:nvSpPr>
        <p:spPr/>
        <p:txBody>
          <a:bodyPr/>
          <a:lstStyle/>
          <a:p>
            <a:fld id="{8CA277B6-C86C-B14F-BFE9-D4DFC8753E1C}" type="slidenum">
              <a:rPr lang="en-US" smtClean="0"/>
              <a:t>13</a:t>
            </a:fld>
            <a:endParaRPr lang="en-US"/>
          </a:p>
        </p:txBody>
      </p:sp>
    </p:spTree>
    <p:extLst>
      <p:ext uri="{BB962C8B-B14F-4D97-AF65-F5344CB8AC3E}">
        <p14:creationId xmlns:p14="http://schemas.microsoft.com/office/powerpoint/2010/main" val="1457781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 </a:t>
            </a:r>
          </a:p>
        </p:txBody>
      </p:sp>
      <p:sp>
        <p:nvSpPr>
          <p:cNvPr id="4" name="Slide Number Placeholder 3"/>
          <p:cNvSpPr>
            <a:spLocks noGrp="1"/>
          </p:cNvSpPr>
          <p:nvPr>
            <p:ph type="sldNum" sz="quarter" idx="5"/>
          </p:nvPr>
        </p:nvSpPr>
        <p:spPr/>
        <p:txBody>
          <a:bodyPr/>
          <a:lstStyle/>
          <a:p>
            <a:fld id="{8CA277B6-C86C-B14F-BFE9-D4DFC8753E1C}" type="slidenum">
              <a:rPr lang="en-US" smtClean="0"/>
              <a:t>14</a:t>
            </a:fld>
            <a:endParaRPr lang="en-US"/>
          </a:p>
        </p:txBody>
      </p:sp>
    </p:spTree>
    <p:extLst>
      <p:ext uri="{BB962C8B-B14F-4D97-AF65-F5344CB8AC3E}">
        <p14:creationId xmlns:p14="http://schemas.microsoft.com/office/powerpoint/2010/main" val="908553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 </a:t>
            </a:r>
          </a:p>
        </p:txBody>
      </p:sp>
      <p:sp>
        <p:nvSpPr>
          <p:cNvPr id="4" name="Slide Number Placeholder 3"/>
          <p:cNvSpPr>
            <a:spLocks noGrp="1"/>
          </p:cNvSpPr>
          <p:nvPr>
            <p:ph type="sldNum" sz="quarter" idx="5"/>
          </p:nvPr>
        </p:nvSpPr>
        <p:spPr/>
        <p:txBody>
          <a:bodyPr/>
          <a:lstStyle/>
          <a:p>
            <a:fld id="{8CA277B6-C86C-B14F-BFE9-D4DFC8753E1C}" type="slidenum">
              <a:rPr lang="en-US" smtClean="0"/>
              <a:t>15</a:t>
            </a:fld>
            <a:endParaRPr lang="en-US"/>
          </a:p>
        </p:txBody>
      </p:sp>
    </p:spTree>
    <p:extLst>
      <p:ext uri="{BB962C8B-B14F-4D97-AF65-F5344CB8AC3E}">
        <p14:creationId xmlns:p14="http://schemas.microsoft.com/office/powerpoint/2010/main" val="510763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 </a:t>
            </a:r>
          </a:p>
        </p:txBody>
      </p:sp>
      <p:sp>
        <p:nvSpPr>
          <p:cNvPr id="4" name="Slide Number Placeholder 3"/>
          <p:cNvSpPr>
            <a:spLocks noGrp="1"/>
          </p:cNvSpPr>
          <p:nvPr>
            <p:ph type="sldNum" sz="quarter" idx="5"/>
          </p:nvPr>
        </p:nvSpPr>
        <p:spPr/>
        <p:txBody>
          <a:bodyPr/>
          <a:lstStyle/>
          <a:p>
            <a:fld id="{8CA277B6-C86C-B14F-BFE9-D4DFC8753E1C}" type="slidenum">
              <a:rPr lang="en-US" smtClean="0"/>
              <a:t>16</a:t>
            </a:fld>
            <a:endParaRPr lang="en-US"/>
          </a:p>
        </p:txBody>
      </p:sp>
    </p:spTree>
    <p:extLst>
      <p:ext uri="{BB962C8B-B14F-4D97-AF65-F5344CB8AC3E}">
        <p14:creationId xmlns:p14="http://schemas.microsoft.com/office/powerpoint/2010/main" val="1934362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p:txBody>
      </p:sp>
      <p:sp>
        <p:nvSpPr>
          <p:cNvPr id="4" name="Slide Number Placeholder 3"/>
          <p:cNvSpPr>
            <a:spLocks noGrp="1"/>
          </p:cNvSpPr>
          <p:nvPr>
            <p:ph type="sldNum" sz="quarter" idx="5"/>
          </p:nvPr>
        </p:nvSpPr>
        <p:spPr/>
        <p:txBody>
          <a:bodyPr/>
          <a:lstStyle/>
          <a:p>
            <a:fld id="{8CA277B6-C86C-B14F-BFE9-D4DFC8753E1C}" type="slidenum">
              <a:rPr lang="en-US" smtClean="0"/>
              <a:t>17</a:t>
            </a:fld>
            <a:endParaRPr lang="en-US"/>
          </a:p>
        </p:txBody>
      </p:sp>
    </p:spTree>
    <p:extLst>
      <p:ext uri="{BB962C8B-B14F-4D97-AF65-F5344CB8AC3E}">
        <p14:creationId xmlns:p14="http://schemas.microsoft.com/office/powerpoint/2010/main" val="4004612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p:txBody>
      </p:sp>
      <p:sp>
        <p:nvSpPr>
          <p:cNvPr id="4" name="Slide Number Placeholder 3"/>
          <p:cNvSpPr>
            <a:spLocks noGrp="1"/>
          </p:cNvSpPr>
          <p:nvPr>
            <p:ph type="sldNum" sz="quarter" idx="5"/>
          </p:nvPr>
        </p:nvSpPr>
        <p:spPr/>
        <p:txBody>
          <a:bodyPr/>
          <a:lstStyle/>
          <a:p>
            <a:fld id="{8CA277B6-C86C-B14F-BFE9-D4DFC8753E1C}" type="slidenum">
              <a:rPr lang="en-US" smtClean="0"/>
              <a:t>18</a:t>
            </a:fld>
            <a:endParaRPr lang="en-US"/>
          </a:p>
        </p:txBody>
      </p:sp>
    </p:spTree>
    <p:extLst>
      <p:ext uri="{BB962C8B-B14F-4D97-AF65-F5344CB8AC3E}">
        <p14:creationId xmlns:p14="http://schemas.microsoft.com/office/powerpoint/2010/main" val="2980579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77B6-C86C-B14F-BFE9-D4DFC8753E1C}" type="slidenum">
              <a:rPr lang="en-US" smtClean="0"/>
              <a:t>19</a:t>
            </a:fld>
            <a:endParaRPr lang="en-US"/>
          </a:p>
        </p:txBody>
      </p:sp>
    </p:spTree>
    <p:extLst>
      <p:ext uri="{BB962C8B-B14F-4D97-AF65-F5344CB8AC3E}">
        <p14:creationId xmlns:p14="http://schemas.microsoft.com/office/powerpoint/2010/main" val="282012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Before we get started, I wanted to go over a few housekeeping rules first. Please use the Q&amp;A function to ask questions throughout. We will stop after each section to answer questions and there will be a Q&amp;A at the end. </a:t>
            </a:r>
            <a:endParaRPr lang="en-US"/>
          </a:p>
          <a:p>
            <a:r>
              <a:rPr lang="en-US">
                <a:ea typeface="Calibri"/>
                <a:cs typeface="Calibri"/>
              </a:rPr>
              <a:t>Jessie </a:t>
            </a:r>
            <a:endParaRPr lang="en-US"/>
          </a:p>
        </p:txBody>
      </p:sp>
      <p:sp>
        <p:nvSpPr>
          <p:cNvPr id="4" name="Slide Number Placeholder 3"/>
          <p:cNvSpPr>
            <a:spLocks noGrp="1"/>
          </p:cNvSpPr>
          <p:nvPr>
            <p:ph type="sldNum" sz="quarter" idx="5"/>
          </p:nvPr>
        </p:nvSpPr>
        <p:spPr/>
        <p:txBody>
          <a:bodyPr/>
          <a:lstStyle/>
          <a:p>
            <a:fld id="{8CA277B6-C86C-B14F-BFE9-D4DFC8753E1C}" type="slidenum">
              <a:rPr lang="en-US" smtClean="0"/>
              <a:t>2</a:t>
            </a:fld>
            <a:endParaRPr lang="en-US"/>
          </a:p>
        </p:txBody>
      </p:sp>
    </p:spTree>
    <p:extLst>
      <p:ext uri="{BB962C8B-B14F-4D97-AF65-F5344CB8AC3E}">
        <p14:creationId xmlns:p14="http://schemas.microsoft.com/office/powerpoint/2010/main" val="1816787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p:txBody>
      </p:sp>
      <p:sp>
        <p:nvSpPr>
          <p:cNvPr id="4" name="Slide Number Placeholder 3"/>
          <p:cNvSpPr>
            <a:spLocks noGrp="1"/>
          </p:cNvSpPr>
          <p:nvPr>
            <p:ph type="sldNum" sz="quarter" idx="5"/>
          </p:nvPr>
        </p:nvSpPr>
        <p:spPr/>
        <p:txBody>
          <a:bodyPr/>
          <a:lstStyle/>
          <a:p>
            <a:fld id="{8CA277B6-C86C-B14F-BFE9-D4DFC8753E1C}" type="slidenum">
              <a:rPr lang="en-US" smtClean="0"/>
              <a:t>20</a:t>
            </a:fld>
            <a:endParaRPr lang="en-US"/>
          </a:p>
        </p:txBody>
      </p:sp>
    </p:spTree>
    <p:extLst>
      <p:ext uri="{BB962C8B-B14F-4D97-AF65-F5344CB8AC3E}">
        <p14:creationId xmlns:p14="http://schemas.microsoft.com/office/powerpoint/2010/main" val="2373257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Are there questions on the narrative or budget sections of the application? </a:t>
            </a:r>
          </a:p>
          <a:p>
            <a:endParaRPr lang="en-US">
              <a:ea typeface="Calibri"/>
              <a:cs typeface="Calibri"/>
            </a:endParaRPr>
          </a:p>
          <a:p>
            <a:r>
              <a:rPr lang="en-US">
                <a:ea typeface="Calibri"/>
                <a:cs typeface="Calibri"/>
              </a:rPr>
              <a:t>Jessie – handoff Scoring Criteria to Alyah</a:t>
            </a:r>
          </a:p>
        </p:txBody>
      </p:sp>
      <p:sp>
        <p:nvSpPr>
          <p:cNvPr id="4" name="Slide Number Placeholder 3"/>
          <p:cNvSpPr>
            <a:spLocks noGrp="1"/>
          </p:cNvSpPr>
          <p:nvPr>
            <p:ph type="sldNum" sz="quarter" idx="5"/>
          </p:nvPr>
        </p:nvSpPr>
        <p:spPr/>
        <p:txBody>
          <a:bodyPr/>
          <a:lstStyle/>
          <a:p>
            <a:fld id="{8CA277B6-C86C-B14F-BFE9-D4DFC8753E1C}" type="slidenum">
              <a:rPr lang="en-US" smtClean="0"/>
              <a:t>21</a:t>
            </a:fld>
            <a:endParaRPr lang="en-US"/>
          </a:p>
        </p:txBody>
      </p:sp>
    </p:spTree>
    <p:extLst>
      <p:ext uri="{BB962C8B-B14F-4D97-AF65-F5344CB8AC3E}">
        <p14:creationId xmlns:p14="http://schemas.microsoft.com/office/powerpoint/2010/main" val="714037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Alyah</a:t>
            </a:r>
          </a:p>
        </p:txBody>
      </p:sp>
      <p:sp>
        <p:nvSpPr>
          <p:cNvPr id="4" name="Slide Number Placeholder 3"/>
          <p:cNvSpPr>
            <a:spLocks noGrp="1"/>
          </p:cNvSpPr>
          <p:nvPr>
            <p:ph type="sldNum" sz="quarter" idx="5"/>
          </p:nvPr>
        </p:nvSpPr>
        <p:spPr/>
        <p:txBody>
          <a:bodyPr/>
          <a:lstStyle/>
          <a:p>
            <a:fld id="{8CA277B6-C86C-B14F-BFE9-D4DFC8753E1C}" type="slidenum">
              <a:rPr lang="en-US" smtClean="0"/>
              <a:t>22</a:t>
            </a:fld>
            <a:endParaRPr lang="en-US"/>
          </a:p>
        </p:txBody>
      </p:sp>
    </p:spTree>
    <p:extLst>
      <p:ext uri="{BB962C8B-B14F-4D97-AF65-F5344CB8AC3E}">
        <p14:creationId xmlns:p14="http://schemas.microsoft.com/office/powerpoint/2010/main" val="636737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Alyah</a:t>
            </a:r>
          </a:p>
        </p:txBody>
      </p:sp>
      <p:sp>
        <p:nvSpPr>
          <p:cNvPr id="4" name="Slide Number Placeholder 3"/>
          <p:cNvSpPr>
            <a:spLocks noGrp="1"/>
          </p:cNvSpPr>
          <p:nvPr>
            <p:ph type="sldNum" sz="quarter" idx="5"/>
          </p:nvPr>
        </p:nvSpPr>
        <p:spPr/>
        <p:txBody>
          <a:bodyPr/>
          <a:lstStyle/>
          <a:p>
            <a:fld id="{8CA277B6-C86C-B14F-BFE9-D4DFC8753E1C}" type="slidenum">
              <a:rPr lang="en-US" smtClean="0"/>
              <a:t>23</a:t>
            </a:fld>
            <a:endParaRPr lang="en-US"/>
          </a:p>
        </p:txBody>
      </p:sp>
    </p:spTree>
    <p:extLst>
      <p:ext uri="{BB962C8B-B14F-4D97-AF65-F5344CB8AC3E}">
        <p14:creationId xmlns:p14="http://schemas.microsoft.com/office/powerpoint/2010/main" val="4268383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Alyah</a:t>
            </a:r>
          </a:p>
        </p:txBody>
      </p:sp>
      <p:sp>
        <p:nvSpPr>
          <p:cNvPr id="4" name="Slide Number Placeholder 3"/>
          <p:cNvSpPr>
            <a:spLocks noGrp="1"/>
          </p:cNvSpPr>
          <p:nvPr>
            <p:ph type="sldNum" sz="quarter" idx="5"/>
          </p:nvPr>
        </p:nvSpPr>
        <p:spPr/>
        <p:txBody>
          <a:bodyPr/>
          <a:lstStyle/>
          <a:p>
            <a:fld id="{8CA277B6-C86C-B14F-BFE9-D4DFC8753E1C}" type="slidenum">
              <a:rPr lang="en-US" smtClean="0"/>
              <a:t>24</a:t>
            </a:fld>
            <a:endParaRPr lang="en-US"/>
          </a:p>
        </p:txBody>
      </p:sp>
    </p:spTree>
    <p:extLst>
      <p:ext uri="{BB962C8B-B14F-4D97-AF65-F5344CB8AC3E}">
        <p14:creationId xmlns:p14="http://schemas.microsoft.com/office/powerpoint/2010/main" val="1495020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Alyah</a:t>
            </a:r>
          </a:p>
        </p:txBody>
      </p:sp>
      <p:sp>
        <p:nvSpPr>
          <p:cNvPr id="4" name="Slide Number Placeholder 3"/>
          <p:cNvSpPr>
            <a:spLocks noGrp="1"/>
          </p:cNvSpPr>
          <p:nvPr>
            <p:ph type="sldNum" sz="quarter" idx="5"/>
          </p:nvPr>
        </p:nvSpPr>
        <p:spPr/>
        <p:txBody>
          <a:bodyPr/>
          <a:lstStyle/>
          <a:p>
            <a:fld id="{8CA277B6-C86C-B14F-BFE9-D4DFC8753E1C}" type="slidenum">
              <a:rPr lang="en-US" smtClean="0"/>
              <a:t>25</a:t>
            </a:fld>
            <a:endParaRPr lang="en-US"/>
          </a:p>
        </p:txBody>
      </p:sp>
    </p:spTree>
    <p:extLst>
      <p:ext uri="{BB962C8B-B14F-4D97-AF65-F5344CB8AC3E}">
        <p14:creationId xmlns:p14="http://schemas.microsoft.com/office/powerpoint/2010/main" val="2691385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Alyah</a:t>
            </a:r>
          </a:p>
        </p:txBody>
      </p:sp>
      <p:sp>
        <p:nvSpPr>
          <p:cNvPr id="4" name="Slide Number Placeholder 3"/>
          <p:cNvSpPr>
            <a:spLocks noGrp="1"/>
          </p:cNvSpPr>
          <p:nvPr>
            <p:ph type="sldNum" sz="quarter" idx="5"/>
          </p:nvPr>
        </p:nvSpPr>
        <p:spPr/>
        <p:txBody>
          <a:bodyPr/>
          <a:lstStyle/>
          <a:p>
            <a:fld id="{8CA277B6-C86C-B14F-BFE9-D4DFC8753E1C}" type="slidenum">
              <a:rPr lang="en-US" smtClean="0"/>
              <a:t>26</a:t>
            </a:fld>
            <a:endParaRPr lang="en-US"/>
          </a:p>
        </p:txBody>
      </p:sp>
    </p:spTree>
    <p:extLst>
      <p:ext uri="{BB962C8B-B14F-4D97-AF65-F5344CB8AC3E}">
        <p14:creationId xmlns:p14="http://schemas.microsoft.com/office/powerpoint/2010/main" val="3139369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Alyah</a:t>
            </a:r>
          </a:p>
        </p:txBody>
      </p:sp>
      <p:sp>
        <p:nvSpPr>
          <p:cNvPr id="4" name="Slide Number Placeholder 3"/>
          <p:cNvSpPr>
            <a:spLocks noGrp="1"/>
          </p:cNvSpPr>
          <p:nvPr>
            <p:ph type="sldNum" sz="quarter" idx="5"/>
          </p:nvPr>
        </p:nvSpPr>
        <p:spPr/>
        <p:txBody>
          <a:bodyPr/>
          <a:lstStyle/>
          <a:p>
            <a:fld id="{8CA277B6-C86C-B14F-BFE9-D4DFC8753E1C}" type="slidenum">
              <a:rPr lang="en-US" smtClean="0"/>
              <a:t>27</a:t>
            </a:fld>
            <a:endParaRPr lang="en-US"/>
          </a:p>
        </p:txBody>
      </p:sp>
    </p:spTree>
    <p:extLst>
      <p:ext uri="{BB962C8B-B14F-4D97-AF65-F5344CB8AC3E}">
        <p14:creationId xmlns:p14="http://schemas.microsoft.com/office/powerpoint/2010/main" val="222674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Alyah</a:t>
            </a:r>
          </a:p>
        </p:txBody>
      </p:sp>
      <p:sp>
        <p:nvSpPr>
          <p:cNvPr id="4" name="Slide Number Placeholder 3"/>
          <p:cNvSpPr>
            <a:spLocks noGrp="1"/>
          </p:cNvSpPr>
          <p:nvPr>
            <p:ph type="sldNum" sz="quarter" idx="5"/>
          </p:nvPr>
        </p:nvSpPr>
        <p:spPr/>
        <p:txBody>
          <a:bodyPr/>
          <a:lstStyle/>
          <a:p>
            <a:fld id="{8CA277B6-C86C-B14F-BFE9-D4DFC8753E1C}" type="slidenum">
              <a:rPr lang="en-US" smtClean="0"/>
              <a:t>28</a:t>
            </a:fld>
            <a:endParaRPr lang="en-US"/>
          </a:p>
        </p:txBody>
      </p:sp>
    </p:spTree>
    <p:extLst>
      <p:ext uri="{BB962C8B-B14F-4D97-AF65-F5344CB8AC3E}">
        <p14:creationId xmlns:p14="http://schemas.microsoft.com/office/powerpoint/2010/main" val="2629131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Alyah</a:t>
            </a:r>
          </a:p>
        </p:txBody>
      </p:sp>
      <p:sp>
        <p:nvSpPr>
          <p:cNvPr id="4" name="Slide Number Placeholder 3"/>
          <p:cNvSpPr>
            <a:spLocks noGrp="1"/>
          </p:cNvSpPr>
          <p:nvPr>
            <p:ph type="sldNum" sz="quarter" idx="5"/>
          </p:nvPr>
        </p:nvSpPr>
        <p:spPr/>
        <p:txBody>
          <a:bodyPr/>
          <a:lstStyle/>
          <a:p>
            <a:fld id="{8CA277B6-C86C-B14F-BFE9-D4DFC8753E1C}" type="slidenum">
              <a:rPr lang="en-US" smtClean="0"/>
              <a:t>29</a:t>
            </a:fld>
            <a:endParaRPr lang="en-US"/>
          </a:p>
        </p:txBody>
      </p:sp>
    </p:spTree>
    <p:extLst>
      <p:ext uri="{BB962C8B-B14F-4D97-AF65-F5344CB8AC3E}">
        <p14:creationId xmlns:p14="http://schemas.microsoft.com/office/powerpoint/2010/main" val="401377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Alyah</a:t>
            </a:r>
          </a:p>
        </p:txBody>
      </p:sp>
      <p:sp>
        <p:nvSpPr>
          <p:cNvPr id="4" name="Slide Number Placeholder 3"/>
          <p:cNvSpPr>
            <a:spLocks noGrp="1"/>
          </p:cNvSpPr>
          <p:nvPr>
            <p:ph type="sldNum" sz="quarter" idx="5"/>
          </p:nvPr>
        </p:nvSpPr>
        <p:spPr/>
        <p:txBody>
          <a:bodyPr/>
          <a:lstStyle/>
          <a:p>
            <a:fld id="{8CA277B6-C86C-B14F-BFE9-D4DFC8753E1C}" type="slidenum">
              <a:rPr lang="en-US" smtClean="0"/>
              <a:t>3</a:t>
            </a:fld>
            <a:endParaRPr lang="en-US"/>
          </a:p>
        </p:txBody>
      </p:sp>
    </p:spTree>
    <p:extLst>
      <p:ext uri="{BB962C8B-B14F-4D97-AF65-F5344CB8AC3E}">
        <p14:creationId xmlns:p14="http://schemas.microsoft.com/office/powerpoint/2010/main" val="201708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Alyah</a:t>
            </a:r>
          </a:p>
        </p:txBody>
      </p:sp>
      <p:sp>
        <p:nvSpPr>
          <p:cNvPr id="4" name="Slide Number Placeholder 3"/>
          <p:cNvSpPr>
            <a:spLocks noGrp="1"/>
          </p:cNvSpPr>
          <p:nvPr>
            <p:ph type="sldNum" sz="quarter" idx="5"/>
          </p:nvPr>
        </p:nvSpPr>
        <p:spPr/>
        <p:txBody>
          <a:bodyPr/>
          <a:lstStyle/>
          <a:p>
            <a:fld id="{8CA277B6-C86C-B14F-BFE9-D4DFC8753E1C}" type="slidenum">
              <a:rPr lang="en-US" smtClean="0"/>
              <a:t>4</a:t>
            </a:fld>
            <a:endParaRPr lang="en-US"/>
          </a:p>
        </p:txBody>
      </p:sp>
    </p:spTree>
    <p:extLst>
      <p:ext uri="{BB962C8B-B14F-4D97-AF65-F5344CB8AC3E}">
        <p14:creationId xmlns:p14="http://schemas.microsoft.com/office/powerpoint/2010/main" val="271707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Alyah</a:t>
            </a:r>
          </a:p>
        </p:txBody>
      </p:sp>
      <p:sp>
        <p:nvSpPr>
          <p:cNvPr id="4" name="Slide Number Placeholder 3"/>
          <p:cNvSpPr>
            <a:spLocks noGrp="1"/>
          </p:cNvSpPr>
          <p:nvPr>
            <p:ph type="sldNum" sz="quarter" idx="5"/>
          </p:nvPr>
        </p:nvSpPr>
        <p:spPr/>
        <p:txBody>
          <a:bodyPr/>
          <a:lstStyle/>
          <a:p>
            <a:fld id="{8CA277B6-C86C-B14F-BFE9-D4DFC8753E1C}" type="slidenum">
              <a:rPr lang="en-US" smtClean="0"/>
              <a:t>5</a:t>
            </a:fld>
            <a:endParaRPr lang="en-US"/>
          </a:p>
        </p:txBody>
      </p:sp>
    </p:spTree>
    <p:extLst>
      <p:ext uri="{BB962C8B-B14F-4D97-AF65-F5344CB8AC3E}">
        <p14:creationId xmlns:p14="http://schemas.microsoft.com/office/powerpoint/2010/main" val="264671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Alyah</a:t>
            </a:r>
          </a:p>
        </p:txBody>
      </p:sp>
      <p:sp>
        <p:nvSpPr>
          <p:cNvPr id="4" name="Slide Number Placeholder 3"/>
          <p:cNvSpPr>
            <a:spLocks noGrp="1"/>
          </p:cNvSpPr>
          <p:nvPr>
            <p:ph type="sldNum" sz="quarter" idx="5"/>
          </p:nvPr>
        </p:nvSpPr>
        <p:spPr/>
        <p:txBody>
          <a:bodyPr/>
          <a:lstStyle/>
          <a:p>
            <a:fld id="{8CA277B6-C86C-B14F-BFE9-D4DFC8753E1C}" type="slidenum">
              <a:rPr lang="en-US" smtClean="0"/>
              <a:t>6</a:t>
            </a:fld>
            <a:endParaRPr lang="en-US"/>
          </a:p>
        </p:txBody>
      </p:sp>
    </p:spTree>
    <p:extLst>
      <p:ext uri="{BB962C8B-B14F-4D97-AF65-F5344CB8AC3E}">
        <p14:creationId xmlns:p14="http://schemas.microsoft.com/office/powerpoint/2010/main" val="293545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latin typeface="Open Sans"/>
                <a:ea typeface="Open Sans"/>
                <a:cs typeface="Open Sans"/>
              </a:rPr>
              <a:t>Alyah</a:t>
            </a:r>
            <a:r>
              <a:rPr lang="en-US" b="1">
                <a:latin typeface="Open Sans"/>
                <a:ea typeface="Open Sans"/>
                <a:cs typeface="Open Sans"/>
              </a:rPr>
              <a:t>: </a:t>
            </a:r>
            <a:endParaRPr lang="en-US"/>
          </a:p>
          <a:p>
            <a:r>
              <a:rPr lang="en-US" b="1">
                <a:latin typeface="Open Sans"/>
                <a:ea typeface="Open Sans"/>
                <a:cs typeface="Open Sans"/>
              </a:rPr>
              <a:t>Career</a:t>
            </a:r>
            <a:r>
              <a:rPr lang="en-US" b="1" i="0">
                <a:effectLst/>
                <a:latin typeface="Open Sans"/>
                <a:ea typeface="Open Sans"/>
                <a:cs typeface="Open Sans"/>
              </a:rPr>
              <a:t> and leadership development projects for people with communication disabilities.</a:t>
            </a:r>
            <a:endParaRPr lang="en-US"/>
          </a:p>
          <a:p>
            <a:pPr algn="l"/>
            <a:r>
              <a:rPr lang="en-US" b="0" i="0">
                <a:solidFill>
                  <a:srgbClr val="4A5568"/>
                </a:solidFill>
                <a:effectLst/>
                <a:latin typeface="Open Sans" panose="020B0606030504020204" pitchFamily="34" charset="0"/>
              </a:rPr>
              <a:t>We are seeking strong, scalable, and replicable projects that provide supportive and fairly-compensated career training opportunities for people with communication disabilities.</a:t>
            </a:r>
          </a:p>
          <a:p>
            <a:pPr algn="l"/>
            <a:r>
              <a:rPr lang="en-US" b="0" i="0">
                <a:solidFill>
                  <a:srgbClr val="4A5568"/>
                </a:solidFill>
                <a:effectLst/>
                <a:latin typeface="Open Sans" panose="020B0606030504020204" pitchFamily="34" charset="0"/>
              </a:rPr>
              <a:t>We seek projects that:</a:t>
            </a:r>
          </a:p>
          <a:p>
            <a:pPr algn="l">
              <a:buFont typeface="Arial" panose="020B0604020202020204" pitchFamily="34" charset="0"/>
              <a:buChar char="•"/>
            </a:pPr>
            <a:r>
              <a:rPr lang="en-US" b="0" i="0">
                <a:solidFill>
                  <a:srgbClr val="4A5568"/>
                </a:solidFill>
                <a:effectLst/>
                <a:latin typeface="Open Sans" panose="020B0606030504020204" pitchFamily="34" charset="0"/>
              </a:rPr>
              <a:t>Demonstrate understanding of the unique challenges faced by people with communication disabilities in accessing career development opportunities.</a:t>
            </a:r>
          </a:p>
          <a:p>
            <a:pPr algn="l">
              <a:buFont typeface="Arial" panose="020B0604020202020204" pitchFamily="34" charset="0"/>
              <a:buChar char="•"/>
            </a:pPr>
            <a:r>
              <a:rPr lang="en-US" b="0" i="0">
                <a:solidFill>
                  <a:srgbClr val="4A5568"/>
                </a:solidFill>
                <a:effectLst/>
                <a:latin typeface="Open Sans" panose="020B0606030504020204" pitchFamily="34" charset="0"/>
              </a:rPr>
              <a:t>Utilize innovative and effective strategies for providing support to participants with communication disabilities throughout the career training process.</a:t>
            </a:r>
          </a:p>
          <a:p>
            <a:pPr algn="l">
              <a:buFont typeface="Arial" panose="020B0604020202020204" pitchFamily="34" charset="0"/>
              <a:buChar char="•"/>
            </a:pPr>
            <a:r>
              <a:rPr lang="en-US" b="0" i="0">
                <a:solidFill>
                  <a:srgbClr val="4A5568"/>
                </a:solidFill>
                <a:effectLst/>
                <a:latin typeface="Open Sans" panose="020B0606030504020204" pitchFamily="34" charset="0"/>
              </a:rPr>
              <a:t>Have or will establish partnerships with relevant stakeholders, including self-advocates, disability organizations, employers, colleges, and/or training institutes.</a:t>
            </a:r>
          </a:p>
          <a:p>
            <a:pPr algn="l">
              <a:buFont typeface="Arial" panose="020B0604020202020204" pitchFamily="34" charset="0"/>
              <a:buChar char="•"/>
            </a:pPr>
            <a:r>
              <a:rPr lang="en-US" b="0" i="0">
                <a:solidFill>
                  <a:srgbClr val="4A5568"/>
                </a:solidFill>
                <a:effectLst/>
                <a:latin typeface="Open Sans" panose="020B0606030504020204" pitchFamily="34" charset="0"/>
              </a:rPr>
              <a:t>Include accommodations (interpreters, screen reader-friendly documents, AAC, etc.) and project staff/mentors that are familiar with them to enhance accessibility and participation.</a:t>
            </a:r>
          </a:p>
          <a:p>
            <a:pPr algn="l">
              <a:buFont typeface="Arial" panose="020B0604020202020204" pitchFamily="34" charset="0"/>
              <a:buChar char="•"/>
            </a:pPr>
            <a:r>
              <a:rPr lang="en-US" b="0" i="0">
                <a:solidFill>
                  <a:srgbClr val="4A5568"/>
                </a:solidFill>
                <a:effectLst/>
                <a:latin typeface="Open Sans" panose="020B0606030504020204" pitchFamily="34" charset="0"/>
              </a:rPr>
              <a:t>Incorporate a person-centered approach, considering the individual strengths, preferences, and goals of participants with communication disabilities.</a:t>
            </a:r>
          </a:p>
          <a:p>
            <a:pPr algn="l">
              <a:buFont typeface="Arial" panose="020B0604020202020204" pitchFamily="34" charset="0"/>
              <a:buChar char="•"/>
            </a:pPr>
            <a:r>
              <a:rPr lang="en-US" b="0" i="0">
                <a:solidFill>
                  <a:srgbClr val="4A5568"/>
                </a:solidFill>
                <a:effectLst/>
                <a:latin typeface="Open Sans" panose="020B0606030504020204" pitchFamily="34" charset="0"/>
              </a:rPr>
              <a:t>Measure outcomes and evaluation methods to assess the effectiveness of the career training program and its impact on participants’ employment outcomes.</a:t>
            </a:r>
          </a:p>
          <a:p>
            <a:pPr algn="l">
              <a:buFont typeface="Arial" panose="020B0604020202020204" pitchFamily="34" charset="0"/>
              <a:buChar char="•"/>
            </a:pPr>
            <a:r>
              <a:rPr lang="en-US" b="0" i="0">
                <a:solidFill>
                  <a:srgbClr val="4A5568"/>
                </a:solidFill>
                <a:effectLst/>
                <a:latin typeface="Open Sans" panose="020B0606030504020204" pitchFamily="34" charset="0"/>
              </a:rPr>
              <a:t>Plan for sustainability beyond the grant period, including strategies for long-term funding, partnerships, and ongoing support for participants.</a:t>
            </a:r>
          </a:p>
          <a:p>
            <a:pPr algn="l">
              <a:buFont typeface="Arial" panose="020B0604020202020204" pitchFamily="34" charset="0"/>
              <a:buChar char="•"/>
            </a:pPr>
            <a:r>
              <a:rPr lang="en-US" b="0" i="0">
                <a:solidFill>
                  <a:srgbClr val="4A5568"/>
                </a:solidFill>
                <a:effectLst/>
                <a:latin typeface="Open Sans" panose="020B0606030504020204" pitchFamily="34" charset="0"/>
              </a:rPr>
              <a:t>Describe the project’s scalability, indicating the potential for expansion and replication in other settings or regions.</a:t>
            </a:r>
          </a:p>
          <a:p>
            <a:pPr algn="l">
              <a:buFont typeface="Arial" panose="020B0604020202020204" pitchFamily="34" charset="0"/>
              <a:buChar char="•"/>
            </a:pPr>
            <a:r>
              <a:rPr lang="en-US" b="0" i="0">
                <a:solidFill>
                  <a:srgbClr val="4A5568"/>
                </a:solidFill>
                <a:effectLst/>
                <a:latin typeface="Open Sans" panose="020B0606030504020204" pitchFamily="34" charset="0"/>
              </a:rPr>
              <a:t>Commit to a disability inclusion framework within their organization.</a:t>
            </a:r>
          </a:p>
          <a:p>
            <a:pPr algn="l"/>
            <a:endParaRPr lang="en-US" b="1" i="0">
              <a:effectLst/>
              <a:latin typeface="Open Sans" panose="020B0606030504020204" pitchFamily="34" charset="0"/>
            </a:endParaRPr>
          </a:p>
          <a:p>
            <a:pPr algn="l"/>
            <a:r>
              <a:rPr lang="en-US" b="1" i="0">
                <a:effectLst/>
                <a:latin typeface="Open Sans" panose="020B0606030504020204" pitchFamily="34" charset="0"/>
              </a:rPr>
              <a:t>Developing and training healthcare professionals in strategies and tools that improve access to care for people with communication disabilities.</a:t>
            </a:r>
          </a:p>
          <a:p>
            <a:pPr algn="l"/>
            <a:r>
              <a:rPr lang="en-US" b="0" i="0">
                <a:solidFill>
                  <a:srgbClr val="4A5568"/>
                </a:solidFill>
                <a:effectLst/>
                <a:latin typeface="Open Sans" panose="020B0606030504020204" pitchFamily="34" charset="0"/>
              </a:rPr>
              <a:t>We are looking for projects to develop, train, and implement resources and programmatic models for people with disabilities who communicate and access information via methods such as braille, screen readers, American Sign Language (ASL), tactile interpreters, co-navigators, and/or Augmentative and Alternative Communication (AAC).</a:t>
            </a:r>
          </a:p>
          <a:p>
            <a:pPr algn="l"/>
            <a:r>
              <a:rPr lang="en-US" b="0" i="0">
                <a:solidFill>
                  <a:srgbClr val="4A5568"/>
                </a:solidFill>
                <a:effectLst/>
                <a:latin typeface="Open Sans" panose="020B0606030504020204" pitchFamily="34" charset="0"/>
              </a:rPr>
              <a:t>This project is intended to train and equip healthcare professionals and healthcare systems with the knowledge, accessible resources, and multi-modal communication partner strategies to improve culturally responsive care for patients with communication disabilities and their care teams. These projects should be replicable and include people with disabilities in the planning, training, and implementation.</a:t>
            </a:r>
          </a:p>
          <a:p>
            <a:pPr algn="l"/>
            <a:r>
              <a:rPr lang="en-US" b="0" i="0">
                <a:solidFill>
                  <a:srgbClr val="4A5568"/>
                </a:solidFill>
                <a:effectLst/>
                <a:latin typeface="Open Sans" panose="020B0606030504020204" pitchFamily="34" charset="0"/>
              </a:rPr>
              <a:t>We encourage projects that incorporate these elements:</a:t>
            </a:r>
          </a:p>
          <a:p>
            <a:pPr algn="l">
              <a:buFont typeface="Arial" panose="020B0604020202020204" pitchFamily="34" charset="0"/>
              <a:buChar char="•"/>
            </a:pPr>
            <a:r>
              <a:rPr lang="en-US" b="0" i="0">
                <a:solidFill>
                  <a:srgbClr val="4A5568"/>
                </a:solidFill>
                <a:effectLst/>
                <a:latin typeface="Open Sans" panose="020B0606030504020204" pitchFamily="34" charset="0"/>
              </a:rPr>
              <a:t>Person-Centered Approach: Successful culturally responsive healthcare training projects for people with communication disabilities should prioritize a person-centered approach. This means that the training should focus on the individual needs and preferences of the person, and the training should empower the person to be an active participant in their healthcare decisions.</a:t>
            </a:r>
          </a:p>
          <a:p>
            <a:pPr algn="l">
              <a:buFont typeface="Arial" panose="020B0604020202020204" pitchFamily="34" charset="0"/>
              <a:buChar char="•"/>
            </a:pPr>
            <a:r>
              <a:rPr lang="en-US" b="0" i="0">
                <a:solidFill>
                  <a:srgbClr val="4A5568"/>
                </a:solidFill>
                <a:effectLst/>
                <a:latin typeface="Open Sans" panose="020B0606030504020204" pitchFamily="34" charset="0"/>
              </a:rPr>
              <a:t>Communication Access: Successful projects should prioritize and understand access needs. This includes accommodations such as sign language interpreters, captioning, assistive technology, etc., that allow individuals to communicate effectively with healthcare providers.</a:t>
            </a:r>
          </a:p>
          <a:p>
            <a:pPr algn="l">
              <a:buFont typeface="Arial" panose="020B0604020202020204" pitchFamily="34" charset="0"/>
              <a:buChar char="•"/>
            </a:pPr>
            <a:r>
              <a:rPr lang="en-US" b="0" i="0">
                <a:solidFill>
                  <a:srgbClr val="4A5568"/>
                </a:solidFill>
                <a:effectLst/>
                <a:latin typeface="Open Sans" panose="020B0606030504020204" pitchFamily="34" charset="0"/>
              </a:rPr>
              <a:t>Collaboration: Healthcare training projects should involve multidisciplinary collaboration to ensure that all aspects of a person’s health needs are addressed. This could include collaborating with healthcare administration, front line staff such as doctors, nurses, medical assistants, behavioral health therapists, social workers, occupational therapists, appointment schedulers, and/or other professionals whose interactions impact the medical care of individuals with communication disabilities.</a:t>
            </a:r>
          </a:p>
          <a:p>
            <a:pPr algn="l">
              <a:buFont typeface="Arial" panose="020B0604020202020204" pitchFamily="34" charset="0"/>
              <a:buChar char="•"/>
            </a:pPr>
            <a:r>
              <a:rPr lang="en-US" b="0" i="0">
                <a:solidFill>
                  <a:srgbClr val="4A5568"/>
                </a:solidFill>
                <a:effectLst/>
                <a:latin typeface="Open Sans" panose="020B0606030504020204" pitchFamily="34" charset="0"/>
              </a:rPr>
              <a:t>Ongoing Evaluation: Successful projects should include ongoing evaluation to ensure that the training is effective and meets the needs of individuals with communication disabilities. This includes collecting feedback from both healthcare providers and individuals with communication disabilities to identify areas for improvement and make necessary adjustments to the training.</a:t>
            </a:r>
          </a:p>
          <a:p>
            <a:pPr algn="l"/>
            <a:endParaRPr lang="en-US" b="1" i="0">
              <a:effectLst/>
              <a:latin typeface="Open Sans" panose="020B0606030504020204" pitchFamily="34" charset="0"/>
            </a:endParaRPr>
          </a:p>
          <a:p>
            <a:pPr algn="l"/>
            <a:r>
              <a:rPr lang="en-US" b="1" i="0">
                <a:effectLst/>
                <a:latin typeface="Open Sans" panose="020B0606030504020204" pitchFamily="34" charset="0"/>
              </a:rPr>
              <a:t> Innovation and digital</a:t>
            </a:r>
            <a:r>
              <a:rPr lang="en-US" b="1" i="0" u="none" strike="noStrike">
                <a:effectLst/>
                <a:latin typeface="Open Sans" panose="020B0606030504020204" pitchFamily="34" charset="0"/>
              </a:rPr>
              <a:t> </a:t>
            </a:r>
            <a:r>
              <a:rPr lang="en-US" b="1" i="0">
                <a:effectLst/>
                <a:latin typeface="Open Sans" panose="020B0606030504020204" pitchFamily="34" charset="0"/>
              </a:rPr>
              <a:t>accessibility projects.</a:t>
            </a:r>
          </a:p>
          <a:p>
            <a:pPr algn="l"/>
            <a:r>
              <a:rPr lang="en-US" b="0" i="0">
                <a:solidFill>
                  <a:srgbClr val="4A5568"/>
                </a:solidFill>
                <a:effectLst/>
                <a:latin typeface="Open Sans" panose="020B0606030504020204" pitchFamily="34" charset="0"/>
              </a:rPr>
              <a:t>Our major funding encourages the implementation of innovative technologies, services, and solutions benefiting people with disabilities. Grant awards range between $10,000 and $100,000.</a:t>
            </a:r>
          </a:p>
          <a:p>
            <a:pPr algn="l"/>
            <a:r>
              <a:rPr lang="en-US" b="0" i="0">
                <a:solidFill>
                  <a:srgbClr val="4A5568"/>
                </a:solidFill>
                <a:effectLst/>
                <a:latin typeface="Open Sans" panose="020B0606030504020204" pitchFamily="34" charset="0"/>
              </a:rPr>
              <a:t>Ability Central defines innovation as the development of a new concept into a valuable solution that expands access for people with disabilities when applied and scaled. We encourage innovation with the potential to impact people far beyond the initial study or pilot participants.</a:t>
            </a:r>
          </a:p>
          <a:p>
            <a:pPr algn="l"/>
            <a:r>
              <a:rPr lang="en-US" b="0" i="0">
                <a:solidFill>
                  <a:srgbClr val="4A5568"/>
                </a:solidFill>
                <a:effectLst/>
                <a:latin typeface="Open Sans" panose="020B0606030504020204" pitchFamily="34" charset="0"/>
              </a:rPr>
              <a:t>We are not currently funding research projects or studies that are not yet ready to be implemented.</a:t>
            </a:r>
          </a:p>
          <a:p>
            <a:pPr algn="l"/>
            <a:r>
              <a:rPr lang="en-US" b="0" i="0">
                <a:solidFill>
                  <a:srgbClr val="4A5568"/>
                </a:solidFill>
                <a:effectLst/>
                <a:latin typeface="Open Sans" panose="020B0606030504020204" pitchFamily="34" charset="0"/>
              </a:rPr>
              <a:t>Digital accessibility makes it easier for people with communication disabilities to access information, communicate effectively, engage in app-based programs, and participate fully in the digital world.</a:t>
            </a:r>
          </a:p>
          <a:p>
            <a:pPr algn="l"/>
            <a:r>
              <a:rPr lang="en-US" b="0" i="0">
                <a:solidFill>
                  <a:srgbClr val="4A5568"/>
                </a:solidFill>
                <a:effectLst/>
                <a:latin typeface="Open Sans" panose="020B0606030504020204" pitchFamily="34" charset="0"/>
              </a:rPr>
              <a:t>Projects eligible for funding can include:</a:t>
            </a:r>
          </a:p>
          <a:p>
            <a:pPr algn="l">
              <a:buFont typeface="Arial" panose="020B0604020202020204" pitchFamily="34" charset="0"/>
              <a:buChar char="•"/>
            </a:pPr>
            <a:r>
              <a:rPr lang="en-US" b="0" i="0">
                <a:solidFill>
                  <a:srgbClr val="4A5568"/>
                </a:solidFill>
                <a:effectLst/>
                <a:latin typeface="Open Sans" panose="020B0606030504020204" pitchFamily="34" charset="0"/>
              </a:rPr>
              <a:t>Designing interfaces and applications that can be navigated and operated with assistive technologies such as screen readers, screen magnifiers, alternative input devices, or switch control systems, allowing individuals with disabilities to access and interact with digital content effectively.</a:t>
            </a:r>
          </a:p>
          <a:p>
            <a:pPr algn="l">
              <a:buFont typeface="Arial" panose="020B0604020202020204" pitchFamily="34" charset="0"/>
              <a:buChar char="•"/>
            </a:pPr>
            <a:r>
              <a:rPr lang="en-US" b="0" i="0">
                <a:solidFill>
                  <a:srgbClr val="4A5568"/>
                </a:solidFill>
                <a:effectLst/>
                <a:latin typeface="Open Sans" panose="020B0606030504020204" pitchFamily="34" charset="0"/>
              </a:rPr>
              <a:t>Providing a clear and consistent structure, well-organized content, and intuitive navigation features on a digital platform, enabling individuals with cognitive or learning disabilities to locate and access information efficiently.</a:t>
            </a:r>
          </a:p>
          <a:p>
            <a:pPr algn="l">
              <a:buFont typeface="Arial" panose="020B0604020202020204" pitchFamily="34" charset="0"/>
              <a:buChar char="•"/>
            </a:pPr>
            <a:r>
              <a:rPr lang="en-US" b="0" i="0">
                <a:solidFill>
                  <a:srgbClr val="4A5568"/>
                </a:solidFill>
                <a:effectLst/>
                <a:latin typeface="Open Sans" panose="020B0606030504020204" pitchFamily="34" charset="0"/>
              </a:rPr>
              <a:t>Offering options for users to personalize a digital interface, adjust font sizes, colors, contrast, or other visual settings, and control the pace of content delivery, accommodating individual preferences and needs.</a:t>
            </a:r>
          </a:p>
          <a:p>
            <a:pPr algn="l">
              <a:buFont typeface="Arial" panose="020B0604020202020204" pitchFamily="34" charset="0"/>
              <a:buChar char="•"/>
            </a:pPr>
            <a:r>
              <a:rPr lang="en-US" b="0" i="0">
                <a:solidFill>
                  <a:srgbClr val="4A5568"/>
                </a:solidFill>
                <a:effectLst/>
                <a:latin typeface="Open Sans" panose="020B0606030504020204" pitchFamily="34" charset="0"/>
              </a:rPr>
              <a:t>Testing and Validation: Conducting regular accessibility assessments and user testing involving individuals with communication disabilities to identify and address barriers, ensuring that digital content and platforms meet recognized accessibility standards and guidelines.</a:t>
            </a:r>
          </a:p>
          <a:p>
            <a:pPr algn="l"/>
            <a:r>
              <a:rPr lang="en-US" b="0" i="0">
                <a:solidFill>
                  <a:srgbClr val="4A5568"/>
                </a:solidFill>
                <a:effectLst/>
                <a:latin typeface="Open Sans" panose="020B0606030504020204" pitchFamily="34" charset="0"/>
              </a:rPr>
              <a:t>If you are proposing website or app accessibility, the content must have a distinct purpose that serves people with disabilities. </a:t>
            </a:r>
          </a:p>
          <a:p>
            <a:pPr algn="l"/>
            <a:r>
              <a:rPr lang="en-US" b="0" i="0">
                <a:solidFill>
                  <a:srgbClr val="4A5568"/>
                </a:solidFill>
                <a:effectLst/>
                <a:latin typeface="Open Sans" panose="020B0606030504020204" pitchFamily="34" charset="0"/>
              </a:rPr>
              <a:t>We prioritize projects that employ human-centered, universal design by involving the perspectives of people with disabilities in all steps of the process. We seek cutting-edge technology that will benefit everyone by including people with disabilities from the start. Planning and testing must include people with disabilities, and people with disabilities must be compensated.</a:t>
            </a:r>
          </a:p>
          <a:p>
            <a:pPr algn="l"/>
            <a:r>
              <a:rPr lang="en-US" b="0" i="0">
                <a:solidFill>
                  <a:srgbClr val="4A5568"/>
                </a:solidFill>
                <a:effectLst/>
                <a:latin typeface="Open Sans" panose="020B0606030504020204" pitchFamily="34" charset="0"/>
              </a:rPr>
              <a:t>As part of the grant requirements, grantees need to publicly share the results of their project to benefit the greater community by producing at least one of these:</a:t>
            </a:r>
          </a:p>
          <a:p>
            <a:pPr algn="l">
              <a:buFont typeface="Arial" panose="020B0604020202020204" pitchFamily="34" charset="0"/>
              <a:buChar char="•"/>
            </a:pPr>
            <a:r>
              <a:rPr lang="en-US" b="0" i="0">
                <a:solidFill>
                  <a:srgbClr val="4A5568"/>
                </a:solidFill>
                <a:effectLst/>
                <a:latin typeface="Open Sans" panose="020B0606030504020204" pitchFamily="34" charset="0"/>
              </a:rPr>
              <a:t>Article/paper</a:t>
            </a:r>
          </a:p>
          <a:p>
            <a:pPr algn="l">
              <a:buFont typeface="Arial" panose="020B0604020202020204" pitchFamily="34" charset="0"/>
              <a:buChar char="•"/>
            </a:pPr>
            <a:r>
              <a:rPr lang="en-US" b="0" i="0">
                <a:solidFill>
                  <a:srgbClr val="4A5568"/>
                </a:solidFill>
                <a:effectLst/>
                <a:latin typeface="Open Sans" panose="020B0606030504020204" pitchFamily="34" charset="0"/>
              </a:rPr>
              <a:t>Website</a:t>
            </a:r>
          </a:p>
          <a:p>
            <a:pPr algn="l">
              <a:buFont typeface="Arial" panose="020B0604020202020204" pitchFamily="34" charset="0"/>
              <a:buChar char="•"/>
            </a:pPr>
            <a:r>
              <a:rPr lang="en-US" b="0" i="0">
                <a:solidFill>
                  <a:srgbClr val="4A5568"/>
                </a:solidFill>
                <a:effectLst/>
                <a:latin typeface="Open Sans" panose="020B0606030504020204" pitchFamily="34" charset="0"/>
              </a:rPr>
              <a:t>App</a:t>
            </a:r>
          </a:p>
          <a:p>
            <a:pPr algn="l">
              <a:buFont typeface="Arial" panose="020B0604020202020204" pitchFamily="34" charset="0"/>
              <a:buChar char="•"/>
            </a:pPr>
            <a:r>
              <a:rPr lang="en-US" b="0" i="0">
                <a:solidFill>
                  <a:srgbClr val="4A5568"/>
                </a:solidFill>
                <a:effectLst/>
                <a:latin typeface="Open Sans" panose="020B0606030504020204" pitchFamily="34" charset="0"/>
              </a:rPr>
              <a:t>Presentation</a:t>
            </a:r>
          </a:p>
          <a:p>
            <a:pPr algn="l">
              <a:buFont typeface="Arial" panose="020B0604020202020204" pitchFamily="34" charset="0"/>
              <a:buChar char="•"/>
            </a:pPr>
            <a:r>
              <a:rPr lang="en-US" b="0" i="0">
                <a:solidFill>
                  <a:srgbClr val="4A5568"/>
                </a:solidFill>
                <a:effectLst/>
                <a:latin typeface="Open Sans" panose="020B0606030504020204" pitchFamily="34" charset="0"/>
              </a:rPr>
              <a:t>Open-sourcing (making specifications of a device, app, or program available for public use or modification)</a:t>
            </a:r>
          </a:p>
          <a:p>
            <a:endParaRPr lang="en-US"/>
          </a:p>
        </p:txBody>
      </p:sp>
      <p:sp>
        <p:nvSpPr>
          <p:cNvPr id="4" name="Slide Number Placeholder 3"/>
          <p:cNvSpPr>
            <a:spLocks noGrp="1"/>
          </p:cNvSpPr>
          <p:nvPr>
            <p:ph type="sldNum" sz="quarter" idx="5"/>
          </p:nvPr>
        </p:nvSpPr>
        <p:spPr/>
        <p:txBody>
          <a:bodyPr/>
          <a:lstStyle/>
          <a:p>
            <a:fld id="{8CA277B6-C86C-B14F-BFE9-D4DFC8753E1C}" type="slidenum">
              <a:rPr lang="en-US" smtClean="0"/>
              <a:t>7</a:t>
            </a:fld>
            <a:endParaRPr lang="en-US"/>
          </a:p>
        </p:txBody>
      </p:sp>
    </p:spTree>
    <p:extLst>
      <p:ext uri="{BB962C8B-B14F-4D97-AF65-F5344CB8AC3E}">
        <p14:creationId xmlns:p14="http://schemas.microsoft.com/office/powerpoint/2010/main" val="35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Jessie </a:t>
            </a:r>
          </a:p>
          <a:p>
            <a:r>
              <a:rPr lang="en-US"/>
              <a:t>This is a screenshot of our login page to our online system. </a:t>
            </a:r>
          </a:p>
          <a:p>
            <a:r>
              <a:rPr lang="en-US">
                <a:cs typeface="Calibri"/>
              </a:rPr>
              <a:t>It's a good idea to bookmark the site.</a:t>
            </a:r>
          </a:p>
          <a:p>
            <a:endParaRPr lang="en-US"/>
          </a:p>
        </p:txBody>
      </p:sp>
      <p:sp>
        <p:nvSpPr>
          <p:cNvPr id="4" name="Slide Number Placeholder 3"/>
          <p:cNvSpPr>
            <a:spLocks noGrp="1"/>
          </p:cNvSpPr>
          <p:nvPr>
            <p:ph type="sldNum" sz="quarter" idx="5"/>
          </p:nvPr>
        </p:nvSpPr>
        <p:spPr/>
        <p:txBody>
          <a:bodyPr/>
          <a:lstStyle/>
          <a:p>
            <a:fld id="{8CA277B6-C86C-B14F-BFE9-D4DFC8753E1C}" type="slidenum">
              <a:rPr lang="en-US" smtClean="0"/>
              <a:t>8</a:t>
            </a:fld>
            <a:endParaRPr lang="en-US"/>
          </a:p>
        </p:txBody>
      </p:sp>
    </p:spTree>
    <p:extLst>
      <p:ext uri="{BB962C8B-B14F-4D97-AF65-F5344CB8AC3E}">
        <p14:creationId xmlns:p14="http://schemas.microsoft.com/office/powerpoint/2010/main" val="238151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Jessie</a:t>
            </a:r>
            <a:br>
              <a:rPr lang="en-US">
                <a:cs typeface="+mn-lt"/>
              </a:rPr>
            </a:b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6BAC9EE-B79B-D141-9C5F-AB55701078D7}" type="slidenum">
              <a:rPr lang="en-US" smtClean="0"/>
              <a:t>9</a:t>
            </a:fld>
            <a:endParaRPr lang="en-US"/>
          </a:p>
        </p:txBody>
      </p:sp>
    </p:spTree>
    <p:extLst>
      <p:ext uri="{BB962C8B-B14F-4D97-AF65-F5344CB8AC3E}">
        <p14:creationId xmlns:p14="http://schemas.microsoft.com/office/powerpoint/2010/main" val="145202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C7D4-4642-5ACA-72D3-F7F9C2AD2F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45039E-E98C-1CFD-6964-4A7F3A4D6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1574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4193-F30D-2E57-81F0-DC9937234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A7CBF9-3869-35E1-8CED-4C5F9E4A5B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180D8-B2B3-A7C6-07E7-D99841E1D3C0}"/>
              </a:ext>
            </a:extLst>
          </p:cNvPr>
          <p:cNvSpPr>
            <a:spLocks noGrp="1"/>
          </p:cNvSpPr>
          <p:nvPr>
            <p:ph type="dt" sz="half" idx="10"/>
          </p:nvPr>
        </p:nvSpPr>
        <p:spPr/>
        <p:txBody>
          <a:bodyPr/>
          <a:lstStyle/>
          <a:p>
            <a:fld id="{77635A31-92E7-D74E-B8D8-47C9659396D0}" type="datetimeFigureOut">
              <a:rPr lang="en-US" smtClean="0"/>
              <a:t>6/15/2023</a:t>
            </a:fld>
            <a:endParaRPr lang="en-US"/>
          </a:p>
        </p:txBody>
      </p:sp>
      <p:sp>
        <p:nvSpPr>
          <p:cNvPr id="5" name="Footer Placeholder 4">
            <a:extLst>
              <a:ext uri="{FF2B5EF4-FFF2-40B4-BE49-F238E27FC236}">
                <a16:creationId xmlns:a16="http://schemas.microsoft.com/office/drawing/2014/main" id="{DD8B2276-FB14-CA05-9254-9F5F6A3F11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5C3CB7-BC9D-2E8F-D97D-8E8456FEE8D9}"/>
              </a:ext>
            </a:extLst>
          </p:cNvPr>
          <p:cNvSpPr>
            <a:spLocks noGrp="1"/>
          </p:cNvSpPr>
          <p:nvPr>
            <p:ph type="sldNum" sz="quarter" idx="12"/>
          </p:nvPr>
        </p:nvSpPr>
        <p:spPr/>
        <p:txBody>
          <a:bodyPr/>
          <a:lstStyle/>
          <a:p>
            <a:fld id="{31511756-B8BB-FA41-AA53-444380614E79}" type="slidenum">
              <a:rPr lang="en-US" smtClean="0"/>
              <a:t>‹#›</a:t>
            </a:fld>
            <a:endParaRPr lang="en-US"/>
          </a:p>
        </p:txBody>
      </p:sp>
    </p:spTree>
    <p:extLst>
      <p:ext uri="{BB962C8B-B14F-4D97-AF65-F5344CB8AC3E}">
        <p14:creationId xmlns:p14="http://schemas.microsoft.com/office/powerpoint/2010/main" val="265842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935C0E-2BCC-9724-650B-1A04171713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F37FF1-6809-250E-4814-3FA4FEAC42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0A09A-A214-6A9D-3ECF-6F98319D4DCF}"/>
              </a:ext>
            </a:extLst>
          </p:cNvPr>
          <p:cNvSpPr>
            <a:spLocks noGrp="1"/>
          </p:cNvSpPr>
          <p:nvPr>
            <p:ph type="dt" sz="half" idx="10"/>
          </p:nvPr>
        </p:nvSpPr>
        <p:spPr/>
        <p:txBody>
          <a:bodyPr/>
          <a:lstStyle/>
          <a:p>
            <a:fld id="{77635A31-92E7-D74E-B8D8-47C9659396D0}" type="datetimeFigureOut">
              <a:rPr lang="en-US" smtClean="0"/>
              <a:t>6/15/2023</a:t>
            </a:fld>
            <a:endParaRPr lang="en-US"/>
          </a:p>
        </p:txBody>
      </p:sp>
      <p:sp>
        <p:nvSpPr>
          <p:cNvPr id="5" name="Footer Placeholder 4">
            <a:extLst>
              <a:ext uri="{FF2B5EF4-FFF2-40B4-BE49-F238E27FC236}">
                <a16:creationId xmlns:a16="http://schemas.microsoft.com/office/drawing/2014/main" id="{293B11AF-46E9-EC8A-E63D-48C8FC9F0B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30EECC-64B3-C7C2-84C4-1B960F8D5C15}"/>
              </a:ext>
            </a:extLst>
          </p:cNvPr>
          <p:cNvSpPr>
            <a:spLocks noGrp="1"/>
          </p:cNvSpPr>
          <p:nvPr>
            <p:ph type="sldNum" sz="quarter" idx="12"/>
          </p:nvPr>
        </p:nvSpPr>
        <p:spPr/>
        <p:txBody>
          <a:bodyPr/>
          <a:lstStyle/>
          <a:p>
            <a:fld id="{31511756-B8BB-FA41-AA53-444380614E79}" type="slidenum">
              <a:rPr lang="en-US" smtClean="0"/>
              <a:t>‹#›</a:t>
            </a:fld>
            <a:endParaRPr lang="en-US"/>
          </a:p>
        </p:txBody>
      </p:sp>
    </p:spTree>
    <p:extLst>
      <p:ext uri="{BB962C8B-B14F-4D97-AF65-F5344CB8AC3E}">
        <p14:creationId xmlns:p14="http://schemas.microsoft.com/office/powerpoint/2010/main" val="110121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76F7-38DB-2DEA-6538-0A9C53678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DC1E0E-86F5-2C71-34EA-D3924F6A1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6DFA3-E2A0-89DC-3340-4C6D3F4FF1C0}"/>
              </a:ext>
            </a:extLst>
          </p:cNvPr>
          <p:cNvSpPr>
            <a:spLocks noGrp="1"/>
          </p:cNvSpPr>
          <p:nvPr>
            <p:ph type="dt" sz="half" idx="10"/>
          </p:nvPr>
        </p:nvSpPr>
        <p:spPr/>
        <p:txBody>
          <a:bodyPr/>
          <a:lstStyle/>
          <a:p>
            <a:fld id="{77635A31-92E7-D74E-B8D8-47C9659396D0}" type="datetimeFigureOut">
              <a:rPr lang="en-US" smtClean="0"/>
              <a:t>6/15/2023</a:t>
            </a:fld>
            <a:endParaRPr lang="en-US"/>
          </a:p>
        </p:txBody>
      </p:sp>
      <p:sp>
        <p:nvSpPr>
          <p:cNvPr id="5" name="Footer Placeholder 4">
            <a:extLst>
              <a:ext uri="{FF2B5EF4-FFF2-40B4-BE49-F238E27FC236}">
                <a16:creationId xmlns:a16="http://schemas.microsoft.com/office/drawing/2014/main" id="{4FF40627-A246-24A5-B422-025783B17F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C89E1C-40F9-4191-B108-DA6950779384}"/>
              </a:ext>
            </a:extLst>
          </p:cNvPr>
          <p:cNvSpPr>
            <a:spLocks noGrp="1"/>
          </p:cNvSpPr>
          <p:nvPr>
            <p:ph type="sldNum" sz="quarter" idx="12"/>
          </p:nvPr>
        </p:nvSpPr>
        <p:spPr/>
        <p:txBody>
          <a:bodyPr/>
          <a:lstStyle/>
          <a:p>
            <a:fld id="{31511756-B8BB-FA41-AA53-444380614E79}" type="slidenum">
              <a:rPr lang="en-US" smtClean="0"/>
              <a:t>‹#›</a:t>
            </a:fld>
            <a:endParaRPr lang="en-US"/>
          </a:p>
        </p:txBody>
      </p:sp>
    </p:spTree>
    <p:extLst>
      <p:ext uri="{BB962C8B-B14F-4D97-AF65-F5344CB8AC3E}">
        <p14:creationId xmlns:p14="http://schemas.microsoft.com/office/powerpoint/2010/main" val="400364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A10A9-386B-430D-94B2-48407EE54F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CC05F4-CAC1-C3B1-0758-B08F05316C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997302-5DC3-50F3-22F0-356C73E4DF69}"/>
              </a:ext>
            </a:extLst>
          </p:cNvPr>
          <p:cNvSpPr>
            <a:spLocks noGrp="1"/>
          </p:cNvSpPr>
          <p:nvPr>
            <p:ph type="dt" sz="half" idx="10"/>
          </p:nvPr>
        </p:nvSpPr>
        <p:spPr/>
        <p:txBody>
          <a:bodyPr/>
          <a:lstStyle/>
          <a:p>
            <a:fld id="{77635A31-92E7-D74E-B8D8-47C9659396D0}" type="datetimeFigureOut">
              <a:rPr lang="en-US" smtClean="0"/>
              <a:t>6/15/2023</a:t>
            </a:fld>
            <a:endParaRPr lang="en-US"/>
          </a:p>
        </p:txBody>
      </p:sp>
      <p:sp>
        <p:nvSpPr>
          <p:cNvPr id="5" name="Footer Placeholder 4">
            <a:extLst>
              <a:ext uri="{FF2B5EF4-FFF2-40B4-BE49-F238E27FC236}">
                <a16:creationId xmlns:a16="http://schemas.microsoft.com/office/drawing/2014/main" id="{2D760F06-939E-56FA-CA61-12732CACD9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EA46D5-0E8F-0DF4-092B-66A8259CDDC2}"/>
              </a:ext>
            </a:extLst>
          </p:cNvPr>
          <p:cNvSpPr>
            <a:spLocks noGrp="1"/>
          </p:cNvSpPr>
          <p:nvPr>
            <p:ph type="sldNum" sz="quarter" idx="12"/>
          </p:nvPr>
        </p:nvSpPr>
        <p:spPr/>
        <p:txBody>
          <a:bodyPr/>
          <a:lstStyle/>
          <a:p>
            <a:fld id="{31511756-B8BB-FA41-AA53-444380614E79}" type="slidenum">
              <a:rPr lang="en-US" smtClean="0"/>
              <a:t>‹#›</a:t>
            </a:fld>
            <a:endParaRPr lang="en-US"/>
          </a:p>
        </p:txBody>
      </p:sp>
    </p:spTree>
    <p:extLst>
      <p:ext uri="{BB962C8B-B14F-4D97-AF65-F5344CB8AC3E}">
        <p14:creationId xmlns:p14="http://schemas.microsoft.com/office/powerpoint/2010/main" val="20731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480B-E821-808C-5E21-A9673227D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D8F3A7-AF1B-F408-5991-3BA93FD268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77923-71FE-1D5E-3355-6BB67811FB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487816-ADBF-1041-9CAA-35140ED3F1A2}"/>
              </a:ext>
            </a:extLst>
          </p:cNvPr>
          <p:cNvSpPr>
            <a:spLocks noGrp="1"/>
          </p:cNvSpPr>
          <p:nvPr>
            <p:ph type="dt" sz="half" idx="10"/>
          </p:nvPr>
        </p:nvSpPr>
        <p:spPr/>
        <p:txBody>
          <a:bodyPr/>
          <a:lstStyle/>
          <a:p>
            <a:fld id="{77635A31-92E7-D74E-B8D8-47C9659396D0}" type="datetimeFigureOut">
              <a:rPr lang="en-US" smtClean="0"/>
              <a:t>6/15/2023</a:t>
            </a:fld>
            <a:endParaRPr lang="en-US"/>
          </a:p>
        </p:txBody>
      </p:sp>
      <p:sp>
        <p:nvSpPr>
          <p:cNvPr id="6" name="Footer Placeholder 5">
            <a:extLst>
              <a:ext uri="{FF2B5EF4-FFF2-40B4-BE49-F238E27FC236}">
                <a16:creationId xmlns:a16="http://schemas.microsoft.com/office/drawing/2014/main" id="{9C745522-EED8-10FD-16F8-43110E68C8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81DB16-53A5-CA21-D5DF-A8C06F7DDD0A}"/>
              </a:ext>
            </a:extLst>
          </p:cNvPr>
          <p:cNvSpPr>
            <a:spLocks noGrp="1"/>
          </p:cNvSpPr>
          <p:nvPr>
            <p:ph type="sldNum" sz="quarter" idx="12"/>
          </p:nvPr>
        </p:nvSpPr>
        <p:spPr/>
        <p:txBody>
          <a:bodyPr/>
          <a:lstStyle/>
          <a:p>
            <a:fld id="{31511756-B8BB-FA41-AA53-444380614E79}" type="slidenum">
              <a:rPr lang="en-US" smtClean="0"/>
              <a:t>‹#›</a:t>
            </a:fld>
            <a:endParaRPr lang="en-US"/>
          </a:p>
        </p:txBody>
      </p:sp>
    </p:spTree>
    <p:extLst>
      <p:ext uri="{BB962C8B-B14F-4D97-AF65-F5344CB8AC3E}">
        <p14:creationId xmlns:p14="http://schemas.microsoft.com/office/powerpoint/2010/main" val="4549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7A6A0-12D9-FC25-B013-A01DD3AA70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6F3F36-B6DC-EF5B-3D73-DA58A938C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707D9-2B6E-E500-82A5-27B8C15FA1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A77D58-CF31-A9F3-096E-EB96723725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C56DF2-5B40-3CA0-CF47-0EA9F10E3D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096131-7334-4981-6A8E-8A79AE4E002C}"/>
              </a:ext>
            </a:extLst>
          </p:cNvPr>
          <p:cNvSpPr>
            <a:spLocks noGrp="1"/>
          </p:cNvSpPr>
          <p:nvPr>
            <p:ph type="dt" sz="half" idx="10"/>
          </p:nvPr>
        </p:nvSpPr>
        <p:spPr/>
        <p:txBody>
          <a:bodyPr/>
          <a:lstStyle/>
          <a:p>
            <a:fld id="{77635A31-92E7-D74E-B8D8-47C9659396D0}" type="datetimeFigureOut">
              <a:rPr lang="en-US" smtClean="0"/>
              <a:t>6/15/2023</a:t>
            </a:fld>
            <a:endParaRPr lang="en-US"/>
          </a:p>
        </p:txBody>
      </p:sp>
      <p:sp>
        <p:nvSpPr>
          <p:cNvPr id="8" name="Footer Placeholder 7">
            <a:extLst>
              <a:ext uri="{FF2B5EF4-FFF2-40B4-BE49-F238E27FC236}">
                <a16:creationId xmlns:a16="http://schemas.microsoft.com/office/drawing/2014/main" id="{E854F907-B521-B8EF-BE0F-9DB005EA5D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ECC228-7ADB-97B7-619F-4AAC3B5256D5}"/>
              </a:ext>
            </a:extLst>
          </p:cNvPr>
          <p:cNvSpPr>
            <a:spLocks noGrp="1"/>
          </p:cNvSpPr>
          <p:nvPr>
            <p:ph type="sldNum" sz="quarter" idx="12"/>
          </p:nvPr>
        </p:nvSpPr>
        <p:spPr/>
        <p:txBody>
          <a:bodyPr/>
          <a:lstStyle/>
          <a:p>
            <a:fld id="{31511756-B8BB-FA41-AA53-444380614E79}" type="slidenum">
              <a:rPr lang="en-US" smtClean="0"/>
              <a:t>‹#›</a:t>
            </a:fld>
            <a:endParaRPr lang="en-US"/>
          </a:p>
        </p:txBody>
      </p:sp>
    </p:spTree>
    <p:extLst>
      <p:ext uri="{BB962C8B-B14F-4D97-AF65-F5344CB8AC3E}">
        <p14:creationId xmlns:p14="http://schemas.microsoft.com/office/powerpoint/2010/main" val="201245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28AB-1BA2-3476-1F56-D4517D97FC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D7DE8B-C30C-B1E3-9B36-04AB88C04FAD}"/>
              </a:ext>
            </a:extLst>
          </p:cNvPr>
          <p:cNvSpPr>
            <a:spLocks noGrp="1"/>
          </p:cNvSpPr>
          <p:nvPr>
            <p:ph type="dt" sz="half" idx="10"/>
          </p:nvPr>
        </p:nvSpPr>
        <p:spPr/>
        <p:txBody>
          <a:bodyPr/>
          <a:lstStyle/>
          <a:p>
            <a:fld id="{77635A31-92E7-D74E-B8D8-47C9659396D0}" type="datetimeFigureOut">
              <a:rPr lang="en-US" smtClean="0"/>
              <a:t>6/15/2023</a:t>
            </a:fld>
            <a:endParaRPr lang="en-US"/>
          </a:p>
        </p:txBody>
      </p:sp>
      <p:sp>
        <p:nvSpPr>
          <p:cNvPr id="4" name="Footer Placeholder 3">
            <a:extLst>
              <a:ext uri="{FF2B5EF4-FFF2-40B4-BE49-F238E27FC236}">
                <a16:creationId xmlns:a16="http://schemas.microsoft.com/office/drawing/2014/main" id="{BAB6F5E6-0898-8776-ACDB-FB874105FA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D12255D-C7AE-65AD-0418-E67B6BE0030E}"/>
              </a:ext>
            </a:extLst>
          </p:cNvPr>
          <p:cNvSpPr>
            <a:spLocks noGrp="1"/>
          </p:cNvSpPr>
          <p:nvPr>
            <p:ph type="sldNum" sz="quarter" idx="12"/>
          </p:nvPr>
        </p:nvSpPr>
        <p:spPr/>
        <p:txBody>
          <a:bodyPr/>
          <a:lstStyle/>
          <a:p>
            <a:fld id="{31511756-B8BB-FA41-AA53-444380614E79}" type="slidenum">
              <a:rPr lang="en-US" smtClean="0"/>
              <a:t>‹#›</a:t>
            </a:fld>
            <a:endParaRPr lang="en-US"/>
          </a:p>
        </p:txBody>
      </p:sp>
    </p:spTree>
    <p:extLst>
      <p:ext uri="{BB962C8B-B14F-4D97-AF65-F5344CB8AC3E}">
        <p14:creationId xmlns:p14="http://schemas.microsoft.com/office/powerpoint/2010/main" val="410415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D7999E-AD04-588B-666C-EE45F68B5285}"/>
              </a:ext>
            </a:extLst>
          </p:cNvPr>
          <p:cNvSpPr>
            <a:spLocks noGrp="1"/>
          </p:cNvSpPr>
          <p:nvPr>
            <p:ph type="dt" sz="half" idx="10"/>
          </p:nvPr>
        </p:nvSpPr>
        <p:spPr/>
        <p:txBody>
          <a:bodyPr/>
          <a:lstStyle/>
          <a:p>
            <a:fld id="{77635A31-92E7-D74E-B8D8-47C9659396D0}" type="datetimeFigureOut">
              <a:rPr lang="en-US" smtClean="0"/>
              <a:t>6/15/2023</a:t>
            </a:fld>
            <a:endParaRPr lang="en-US"/>
          </a:p>
        </p:txBody>
      </p:sp>
      <p:sp>
        <p:nvSpPr>
          <p:cNvPr id="3" name="Footer Placeholder 2">
            <a:extLst>
              <a:ext uri="{FF2B5EF4-FFF2-40B4-BE49-F238E27FC236}">
                <a16:creationId xmlns:a16="http://schemas.microsoft.com/office/drawing/2014/main" id="{C8D47AE5-3369-8C83-6EB3-EB1B990EF5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693A684-3391-BB17-2A82-3BD4BA3F06C0}"/>
              </a:ext>
            </a:extLst>
          </p:cNvPr>
          <p:cNvSpPr>
            <a:spLocks noGrp="1"/>
          </p:cNvSpPr>
          <p:nvPr>
            <p:ph type="sldNum" sz="quarter" idx="12"/>
          </p:nvPr>
        </p:nvSpPr>
        <p:spPr/>
        <p:txBody>
          <a:bodyPr/>
          <a:lstStyle/>
          <a:p>
            <a:fld id="{31511756-B8BB-FA41-AA53-444380614E79}" type="slidenum">
              <a:rPr lang="en-US" smtClean="0"/>
              <a:t>‹#›</a:t>
            </a:fld>
            <a:endParaRPr lang="en-US"/>
          </a:p>
        </p:txBody>
      </p:sp>
    </p:spTree>
    <p:extLst>
      <p:ext uri="{BB962C8B-B14F-4D97-AF65-F5344CB8AC3E}">
        <p14:creationId xmlns:p14="http://schemas.microsoft.com/office/powerpoint/2010/main" val="7388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6681-9E9E-B640-205F-0587D015E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6066B5-6F88-99C8-D652-1064866D0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3706B-E7D4-A724-ED52-ED942F11B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037D3-4A13-503F-B7BF-5F316C70F7B4}"/>
              </a:ext>
            </a:extLst>
          </p:cNvPr>
          <p:cNvSpPr>
            <a:spLocks noGrp="1"/>
          </p:cNvSpPr>
          <p:nvPr>
            <p:ph type="dt" sz="half" idx="10"/>
          </p:nvPr>
        </p:nvSpPr>
        <p:spPr/>
        <p:txBody>
          <a:bodyPr/>
          <a:lstStyle/>
          <a:p>
            <a:fld id="{77635A31-92E7-D74E-B8D8-47C9659396D0}" type="datetimeFigureOut">
              <a:rPr lang="en-US" smtClean="0"/>
              <a:t>6/15/2023</a:t>
            </a:fld>
            <a:endParaRPr lang="en-US"/>
          </a:p>
        </p:txBody>
      </p:sp>
      <p:sp>
        <p:nvSpPr>
          <p:cNvPr id="6" name="Footer Placeholder 5">
            <a:extLst>
              <a:ext uri="{FF2B5EF4-FFF2-40B4-BE49-F238E27FC236}">
                <a16:creationId xmlns:a16="http://schemas.microsoft.com/office/drawing/2014/main" id="{6CD96DF9-6BB0-AF04-3C1B-FE5AE2C944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4F276E-97CC-2D10-FA3E-05EA69E32E97}"/>
              </a:ext>
            </a:extLst>
          </p:cNvPr>
          <p:cNvSpPr>
            <a:spLocks noGrp="1"/>
          </p:cNvSpPr>
          <p:nvPr>
            <p:ph type="sldNum" sz="quarter" idx="12"/>
          </p:nvPr>
        </p:nvSpPr>
        <p:spPr/>
        <p:txBody>
          <a:bodyPr/>
          <a:lstStyle/>
          <a:p>
            <a:fld id="{31511756-B8BB-FA41-AA53-444380614E79}" type="slidenum">
              <a:rPr lang="en-US" smtClean="0"/>
              <a:t>‹#›</a:t>
            </a:fld>
            <a:endParaRPr lang="en-US"/>
          </a:p>
        </p:txBody>
      </p:sp>
    </p:spTree>
    <p:extLst>
      <p:ext uri="{BB962C8B-B14F-4D97-AF65-F5344CB8AC3E}">
        <p14:creationId xmlns:p14="http://schemas.microsoft.com/office/powerpoint/2010/main" val="235712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0A35-9CE9-AEC3-749F-C50AB121A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574961-C5E9-2FA8-4FFD-6DF5710AC1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20866E-07B5-BD7D-EFCE-E3A959093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52F6EC-BE08-DE0F-7982-DC3BE4241F52}"/>
              </a:ext>
            </a:extLst>
          </p:cNvPr>
          <p:cNvSpPr>
            <a:spLocks noGrp="1"/>
          </p:cNvSpPr>
          <p:nvPr>
            <p:ph type="dt" sz="half" idx="10"/>
          </p:nvPr>
        </p:nvSpPr>
        <p:spPr/>
        <p:txBody>
          <a:bodyPr/>
          <a:lstStyle/>
          <a:p>
            <a:fld id="{77635A31-92E7-D74E-B8D8-47C9659396D0}" type="datetimeFigureOut">
              <a:rPr lang="en-US" smtClean="0"/>
              <a:t>6/15/2023</a:t>
            </a:fld>
            <a:endParaRPr lang="en-US"/>
          </a:p>
        </p:txBody>
      </p:sp>
      <p:sp>
        <p:nvSpPr>
          <p:cNvPr id="6" name="Footer Placeholder 5">
            <a:extLst>
              <a:ext uri="{FF2B5EF4-FFF2-40B4-BE49-F238E27FC236}">
                <a16:creationId xmlns:a16="http://schemas.microsoft.com/office/drawing/2014/main" id="{D30D4DBA-AB6E-AF5A-318B-52986D6F18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475235-C9BA-9B25-2AE1-D370EDEE5E31}"/>
              </a:ext>
            </a:extLst>
          </p:cNvPr>
          <p:cNvSpPr>
            <a:spLocks noGrp="1"/>
          </p:cNvSpPr>
          <p:nvPr>
            <p:ph type="sldNum" sz="quarter" idx="12"/>
          </p:nvPr>
        </p:nvSpPr>
        <p:spPr/>
        <p:txBody>
          <a:bodyPr/>
          <a:lstStyle/>
          <a:p>
            <a:fld id="{31511756-B8BB-FA41-AA53-444380614E79}" type="slidenum">
              <a:rPr lang="en-US" smtClean="0"/>
              <a:t>‹#›</a:t>
            </a:fld>
            <a:endParaRPr lang="en-US"/>
          </a:p>
        </p:txBody>
      </p:sp>
    </p:spTree>
    <p:extLst>
      <p:ext uri="{BB962C8B-B14F-4D97-AF65-F5344CB8AC3E}">
        <p14:creationId xmlns:p14="http://schemas.microsoft.com/office/powerpoint/2010/main" val="38588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00DF7-C094-131A-2435-A8FFE73085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D622E6-77FB-8F0B-EC7B-82330776C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339B4-AB02-D6F8-EFB2-930D9FD3D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35A31-92E7-D74E-B8D8-47C9659396D0}" type="datetimeFigureOut">
              <a:rPr lang="en-US" smtClean="0"/>
              <a:t>6/15/2023</a:t>
            </a:fld>
            <a:endParaRPr lang="en-US"/>
          </a:p>
        </p:txBody>
      </p:sp>
      <p:sp>
        <p:nvSpPr>
          <p:cNvPr id="6" name="Slide Number Placeholder 5">
            <a:extLst>
              <a:ext uri="{FF2B5EF4-FFF2-40B4-BE49-F238E27FC236}">
                <a16:creationId xmlns:a16="http://schemas.microsoft.com/office/drawing/2014/main" id="{1A56B32A-4404-DE3F-6244-B4DB6362F8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11756-B8BB-FA41-AA53-444380614E79}" type="slidenum">
              <a:rPr lang="en-US" smtClean="0"/>
              <a:t>‹#›</a:t>
            </a:fld>
            <a:endParaRPr lang="en-US"/>
          </a:p>
        </p:txBody>
      </p:sp>
      <p:sp>
        <p:nvSpPr>
          <p:cNvPr id="7" name="Footer Placeholder 6">
            <a:extLst>
              <a:ext uri="{FF2B5EF4-FFF2-40B4-BE49-F238E27FC236}">
                <a16:creationId xmlns:a16="http://schemas.microsoft.com/office/drawing/2014/main" id="{1F719142-723D-45BA-6F76-FE5B581E5B22}"/>
              </a:ext>
            </a:extLst>
          </p:cNvPr>
          <p:cNvSpPr>
            <a:spLocks noGrp="1"/>
          </p:cNvSpPr>
          <p:nvPr>
            <p:ph type="ftr" sz="quarter" idx="3"/>
          </p:nvPr>
        </p:nvSpPr>
        <p:spPr>
          <a:xfrm>
            <a:off x="4038600" y="5733536"/>
            <a:ext cx="4114800" cy="9879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643F21B7-9E57-7CDB-A6B9-13567C9C2418}"/>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11145234" y="5977100"/>
            <a:ext cx="774627" cy="618696"/>
          </a:xfrm>
          <a:prstGeom prst="rect">
            <a:avLst/>
          </a:prstGeom>
        </p:spPr>
      </p:pic>
    </p:spTree>
    <p:extLst>
      <p:ext uri="{BB962C8B-B14F-4D97-AF65-F5344CB8AC3E}">
        <p14:creationId xmlns:p14="http://schemas.microsoft.com/office/powerpoint/2010/main" val="3762708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oegSn71OrScTUNbRHI7nOObyWv3eIOle/edit?usp=sharing&amp;ouid=111876215146036297978&amp;rtpof=true&amp;sd=tru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jgalloway@abilitycentral.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rantinterface.com/Home/Logon?urlkey=cca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 name="Group 7"/>
          <p:cNvGrpSpPr/>
          <p:nvPr/>
        </p:nvGrpSpPr>
        <p:grpSpPr>
          <a:xfrm>
            <a:off x="7723352" y="6082791"/>
            <a:ext cx="1001751" cy="867521"/>
            <a:chOff x="-1638053" y="1561393"/>
            <a:chExt cx="2386887" cy="2067055"/>
          </a:xfrm>
        </p:grpSpPr>
        <p:sp>
          <p:nvSpPr>
            <p:cNvPr id="8" name="Freeform 8"/>
            <p:cNvSpPr/>
            <p:nvPr/>
          </p:nvSpPr>
          <p:spPr>
            <a:xfrm>
              <a:off x="-1638053" y="1561393"/>
              <a:ext cx="2386887" cy="2067055"/>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8EC243"/>
            </a:solidFill>
          </p:spPr>
        </p:sp>
      </p:grpSp>
      <p:grpSp>
        <p:nvGrpSpPr>
          <p:cNvPr id="9" name="Group 9"/>
          <p:cNvGrpSpPr/>
          <p:nvPr/>
        </p:nvGrpSpPr>
        <p:grpSpPr>
          <a:xfrm>
            <a:off x="8093596" y="3675976"/>
            <a:ext cx="1514453" cy="1311523"/>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D876E"/>
            </a:solidFill>
          </p:spPr>
        </p:sp>
      </p:grpSp>
      <p:grpSp>
        <p:nvGrpSpPr>
          <p:cNvPr id="23" name="Group 14" descr="A young Latina girl using an assistive hearing device smiles and holds her finger up at the camera.">
            <a:extLst>
              <a:ext uri="{FF2B5EF4-FFF2-40B4-BE49-F238E27FC236}">
                <a16:creationId xmlns:a16="http://schemas.microsoft.com/office/drawing/2014/main" id="{7CFC0F4C-9D9F-70D7-9AF2-CD263BCA32E3}"/>
              </a:ext>
            </a:extLst>
          </p:cNvPr>
          <p:cNvGrpSpPr>
            <a:grpSpLocks noChangeAspect="1"/>
          </p:cNvGrpSpPr>
          <p:nvPr/>
        </p:nvGrpSpPr>
        <p:grpSpPr>
          <a:xfrm>
            <a:off x="9158513" y="-94489"/>
            <a:ext cx="2533079" cy="2193646"/>
            <a:chOff x="0" y="0"/>
            <a:chExt cx="6350000" cy="5499100"/>
          </a:xfrm>
        </p:grpSpPr>
        <p:sp>
          <p:nvSpPr>
            <p:cNvPr id="24" name="Freeform 15" descr="An asian little girl with pigtails holding up one finger during a hearing test. ">
              <a:extLst>
                <a:ext uri="{FF2B5EF4-FFF2-40B4-BE49-F238E27FC236}">
                  <a16:creationId xmlns:a16="http://schemas.microsoft.com/office/drawing/2014/main" id="{026E4327-BFAC-3CA4-7581-AF43C8F15A32}"/>
                </a:ext>
              </a:extLst>
            </p:cNvPr>
            <p:cNvSpPr/>
            <p:nvPr/>
          </p:nvSpPr>
          <p:spPr>
            <a:xfrm rot="-35999">
              <a:off x="174" y="-16473"/>
              <a:ext cx="6349652" cy="5532046"/>
            </a:xfrm>
            <a:custGeom>
              <a:avLst/>
              <a:gdLst/>
              <a:ahLst/>
              <a:cxnLst/>
              <a:rect l="l" t="t" r="r" b="b"/>
              <a:pathLst>
                <a:path w="6349652" h="5532046">
                  <a:moveTo>
                    <a:pt x="4791032" y="33248"/>
                  </a:moveTo>
                  <a:lnTo>
                    <a:pt x="1616206" y="0"/>
                  </a:lnTo>
                  <a:lnTo>
                    <a:pt x="0" y="2732775"/>
                  </a:lnTo>
                  <a:lnTo>
                    <a:pt x="1558620" y="5498798"/>
                  </a:lnTo>
                  <a:lnTo>
                    <a:pt x="4733446" y="5532046"/>
                  </a:lnTo>
                  <a:lnTo>
                    <a:pt x="6349652" y="2799271"/>
                  </a:lnTo>
                  <a:close/>
                </a:path>
              </a:pathLst>
            </a:custGeom>
            <a:blipFill>
              <a:blip r:embed="rId3"/>
              <a:stretch>
                <a:fillRect l="-29226" t="-51" r="-20099" b="-27423"/>
              </a:stretch>
            </a:blipFill>
            <a:ln w="41275">
              <a:noFill/>
            </a:ln>
          </p:spPr>
          <p:txBody>
            <a:bodyPr/>
            <a:lstStyle/>
            <a:p>
              <a:endParaRPr lang="en-US"/>
            </a:p>
          </p:txBody>
        </p:sp>
      </p:grpSp>
      <p:grpSp>
        <p:nvGrpSpPr>
          <p:cNvPr id="21" name="Group 6" descr="A smiling woman sitting in a wheel chair using a speech generating device. ">
            <a:extLst>
              <a:ext uri="{FF2B5EF4-FFF2-40B4-BE49-F238E27FC236}">
                <a16:creationId xmlns:a16="http://schemas.microsoft.com/office/drawing/2014/main" id="{3A4EF786-1567-BA30-27ED-BB9033BFF4C7}"/>
              </a:ext>
            </a:extLst>
          </p:cNvPr>
          <p:cNvGrpSpPr>
            <a:grpSpLocks noChangeAspect="1"/>
          </p:cNvGrpSpPr>
          <p:nvPr/>
        </p:nvGrpSpPr>
        <p:grpSpPr>
          <a:xfrm>
            <a:off x="9555025" y="1196463"/>
            <a:ext cx="4884150" cy="4229674"/>
            <a:chOff x="0" y="0"/>
            <a:chExt cx="6350000" cy="5499100"/>
          </a:xfrm>
        </p:grpSpPr>
        <p:sp>
          <p:nvSpPr>
            <p:cNvPr id="22" name="Freeform 7">
              <a:extLst>
                <a:ext uri="{FF2B5EF4-FFF2-40B4-BE49-F238E27FC236}">
                  <a16:creationId xmlns:a16="http://schemas.microsoft.com/office/drawing/2014/main" id="{E30DB2FA-A052-3819-E213-5CB873E6B2CA}"/>
                </a:ext>
              </a:extLst>
            </p:cNvPr>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4"/>
              <a:stretch>
                <a:fillRect l="-602" r="-602"/>
              </a:stretch>
            </a:blipFill>
            <a:ln w="41275">
              <a:solidFill>
                <a:schemeClr val="bg1"/>
              </a:solidFill>
            </a:ln>
          </p:spPr>
        </p:sp>
      </p:grpSp>
      <p:grpSp>
        <p:nvGrpSpPr>
          <p:cNvPr id="11" name="Group 11"/>
          <p:cNvGrpSpPr/>
          <p:nvPr/>
        </p:nvGrpSpPr>
        <p:grpSpPr>
          <a:xfrm>
            <a:off x="9000136" y="-329553"/>
            <a:ext cx="1084381" cy="939080"/>
            <a:chOff x="0" y="0"/>
            <a:chExt cx="3619627" cy="3134614"/>
          </a:xfrm>
        </p:grpSpPr>
        <p:sp>
          <p:nvSpPr>
            <p:cNvPr id="12" name="Freeform 1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8EC243"/>
            </a:solidFill>
          </p:spPr>
        </p:sp>
      </p:grpSp>
      <p:sp>
        <p:nvSpPr>
          <p:cNvPr id="13" name="TextBox 18">
            <a:extLst>
              <a:ext uri="{FF2B5EF4-FFF2-40B4-BE49-F238E27FC236}">
                <a16:creationId xmlns:a16="http://schemas.microsoft.com/office/drawing/2014/main" id="{C71244E7-7527-5579-FB82-75D45309DFBC}"/>
              </a:ext>
            </a:extLst>
          </p:cNvPr>
          <p:cNvSpPr txBox="1"/>
          <p:nvPr/>
        </p:nvSpPr>
        <p:spPr>
          <a:xfrm>
            <a:off x="972135" y="2990548"/>
            <a:ext cx="8649815" cy="1522725"/>
          </a:xfrm>
          <a:prstGeom prst="rect">
            <a:avLst/>
          </a:prstGeom>
        </p:spPr>
        <p:txBody>
          <a:bodyPr wrap="square" lIns="0" tIns="0" rIns="0" bIns="0" rtlCol="0" anchor="t">
            <a:spAutoFit/>
          </a:bodyPr>
          <a:lstStyle/>
          <a:p>
            <a:pPr>
              <a:lnSpc>
                <a:spcPts val="5856"/>
              </a:lnSpc>
            </a:pPr>
            <a:r>
              <a:rPr lang="en-US" sz="6000" b="1">
                <a:solidFill>
                  <a:schemeClr val="tx2"/>
                </a:solidFill>
                <a:latin typeface="Open Sans" panose="020B0606030504020204" pitchFamily="34" charset="0"/>
                <a:ea typeface="Open Sans" panose="020B0606030504020204" pitchFamily="34" charset="0"/>
                <a:cs typeface="Open Sans" panose="020B0606030504020204" pitchFamily="34" charset="0"/>
              </a:rPr>
              <a:t>2024 LOI Applicant Webinar</a:t>
            </a:r>
          </a:p>
        </p:txBody>
      </p:sp>
      <p:sp>
        <p:nvSpPr>
          <p:cNvPr id="14" name="TextBox 20">
            <a:extLst>
              <a:ext uri="{FF2B5EF4-FFF2-40B4-BE49-F238E27FC236}">
                <a16:creationId xmlns:a16="http://schemas.microsoft.com/office/drawing/2014/main" id="{F8874160-729E-7E3C-60ED-6D3D6AB0BF96}"/>
              </a:ext>
            </a:extLst>
          </p:cNvPr>
          <p:cNvSpPr txBox="1"/>
          <p:nvPr/>
        </p:nvSpPr>
        <p:spPr>
          <a:xfrm>
            <a:off x="972135" y="4615413"/>
            <a:ext cx="7964007" cy="515910"/>
          </a:xfrm>
          <a:prstGeom prst="rect">
            <a:avLst/>
          </a:prstGeom>
        </p:spPr>
        <p:txBody>
          <a:bodyPr lIns="0" tIns="0" rIns="0" bIns="0" rtlCol="0" anchor="t">
            <a:spAutoFit/>
          </a:bodyPr>
          <a:lstStyle/>
          <a:p>
            <a:pPr>
              <a:lnSpc>
                <a:spcPts val="4387"/>
              </a:lnSpc>
            </a:pPr>
            <a:r>
              <a:rPr lang="en-US" sz="2800">
                <a:solidFill>
                  <a:schemeClr val="tx1">
                    <a:lumMod val="75000"/>
                    <a:lumOff val="25000"/>
                  </a:schemeClr>
                </a:solidFill>
                <a:ea typeface="Open Sans" panose="020B0606030504020204" pitchFamily="34" charset="0"/>
                <a:cs typeface="Open Sans" panose="020B0606030504020204" pitchFamily="34" charset="0"/>
              </a:rPr>
              <a:t>Ability Central Philanthropy</a:t>
            </a:r>
          </a:p>
        </p:txBody>
      </p:sp>
      <p:pic>
        <p:nvPicPr>
          <p:cNvPr id="18" name="Picture 17" descr="Green and black Ability Central logo, with a tagline that reads &quot;Sharing ideas, improving access.&quot;">
            <a:extLst>
              <a:ext uri="{FF2B5EF4-FFF2-40B4-BE49-F238E27FC236}">
                <a16:creationId xmlns:a16="http://schemas.microsoft.com/office/drawing/2014/main" id="{765A44D6-CEE6-9189-B59A-9786547FCC0E}"/>
              </a:ext>
            </a:extLst>
          </p:cNvPr>
          <p:cNvPicPr>
            <a:picLocks noChangeAspect="1"/>
          </p:cNvPicPr>
          <p:nvPr/>
        </p:nvPicPr>
        <p:blipFill>
          <a:blip r:embed="rId5"/>
          <a:stretch>
            <a:fillRect/>
          </a:stretch>
        </p:blipFill>
        <p:spPr>
          <a:xfrm>
            <a:off x="972135" y="665528"/>
            <a:ext cx="2731407" cy="845549"/>
          </a:xfrm>
          <a:prstGeom prst="rect">
            <a:avLst/>
          </a:prstGeom>
        </p:spPr>
      </p:pic>
      <p:grpSp>
        <p:nvGrpSpPr>
          <p:cNvPr id="19" name="Group 4" descr="A black little boy with glasses and a scar on his head holds his head in his hand, smiling in a classroom setting">
            <a:extLst>
              <a:ext uri="{FF2B5EF4-FFF2-40B4-BE49-F238E27FC236}">
                <a16:creationId xmlns:a16="http://schemas.microsoft.com/office/drawing/2014/main" id="{5B8A8618-F2D0-A874-5F9D-E28F24CE730F}"/>
              </a:ext>
            </a:extLst>
          </p:cNvPr>
          <p:cNvGrpSpPr>
            <a:grpSpLocks noChangeAspect="1"/>
          </p:cNvGrpSpPr>
          <p:nvPr/>
        </p:nvGrpSpPr>
        <p:grpSpPr>
          <a:xfrm>
            <a:off x="8081946" y="4341766"/>
            <a:ext cx="3313453" cy="2869450"/>
            <a:chOff x="0" y="0"/>
            <a:chExt cx="6350000" cy="5499100"/>
          </a:xfrm>
        </p:grpSpPr>
        <p:sp>
          <p:nvSpPr>
            <p:cNvPr id="20" name="Freeform 5">
              <a:extLst>
                <a:ext uri="{FF2B5EF4-FFF2-40B4-BE49-F238E27FC236}">
                  <a16:creationId xmlns:a16="http://schemas.microsoft.com/office/drawing/2014/main" id="{6F036187-3CEF-2355-68EC-FD167573AF55}"/>
                </a:ext>
              </a:extLst>
            </p:cNvPr>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6"/>
              <a:stretch>
                <a:fillRect l="-7733" r="-7733"/>
              </a:stretch>
            </a:blipFill>
            <a:ln w="41275">
              <a:solidFill>
                <a:schemeClr val="bg1"/>
              </a:solidFill>
            </a:ln>
          </p:spPr>
        </p:sp>
      </p:grpSp>
      <p:grpSp>
        <p:nvGrpSpPr>
          <p:cNvPr id="5" name="Group 5"/>
          <p:cNvGrpSpPr/>
          <p:nvPr/>
        </p:nvGrpSpPr>
        <p:grpSpPr>
          <a:xfrm>
            <a:off x="10751398" y="4975725"/>
            <a:ext cx="718023" cy="621811"/>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156052"/>
            </a:solid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3D897F-AC9E-4355-9DEE-BAD824B4291F}"/>
              </a:ext>
            </a:extLst>
          </p:cNvPr>
          <p:cNvSpPr/>
          <p:nvPr/>
        </p:nvSpPr>
        <p:spPr>
          <a:xfrm>
            <a:off x="745434" y="2123224"/>
            <a:ext cx="11050928" cy="24632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548B3C-203B-9646-952E-8A72494B3364}"/>
              </a:ext>
            </a:extLst>
          </p:cNvPr>
          <p:cNvSpPr>
            <a:spLocks noGrp="1"/>
          </p:cNvSpPr>
          <p:nvPr>
            <p:ph type="title"/>
          </p:nvPr>
        </p:nvSpPr>
        <p:spPr>
          <a:xfrm>
            <a:off x="838200" y="235729"/>
            <a:ext cx="10515600" cy="1325563"/>
          </a:xfrm>
        </p:spPr>
        <p:txBody>
          <a:bodyPr>
            <a:normAutofit/>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Apply</a:t>
            </a:r>
          </a:p>
        </p:txBody>
      </p:sp>
      <p:grpSp>
        <p:nvGrpSpPr>
          <p:cNvPr id="7" name="Group 6">
            <a:extLst>
              <a:ext uri="{FF2B5EF4-FFF2-40B4-BE49-F238E27FC236}">
                <a16:creationId xmlns:a16="http://schemas.microsoft.com/office/drawing/2014/main" id="{5EA0729D-E545-F3CA-9F98-66E7820EDC53}"/>
              </a:ext>
            </a:extLst>
          </p:cNvPr>
          <p:cNvGrpSpPr/>
          <p:nvPr/>
        </p:nvGrpSpPr>
        <p:grpSpPr>
          <a:xfrm>
            <a:off x="745435" y="2141009"/>
            <a:ext cx="11050927" cy="2427702"/>
            <a:chOff x="745435" y="2141009"/>
            <a:chExt cx="11050927" cy="2427702"/>
          </a:xfrm>
        </p:grpSpPr>
        <p:pic>
          <p:nvPicPr>
            <p:cNvPr id="4" name="Picture 3" descr="A screenshot of a application&#10;&#10;Description automatically generated with low confidence">
              <a:extLst>
                <a:ext uri="{FF2B5EF4-FFF2-40B4-BE49-F238E27FC236}">
                  <a16:creationId xmlns:a16="http://schemas.microsoft.com/office/drawing/2014/main" id="{5F00D6CC-423E-565C-2995-1349A003B33A}"/>
                </a:ext>
              </a:extLst>
            </p:cNvPr>
            <p:cNvPicPr>
              <a:picLocks noChangeAspect="1"/>
            </p:cNvPicPr>
            <p:nvPr/>
          </p:nvPicPr>
          <p:blipFill>
            <a:blip r:embed="rId3"/>
            <a:stretch>
              <a:fillRect/>
            </a:stretch>
          </p:blipFill>
          <p:spPr>
            <a:xfrm>
              <a:off x="745435" y="2422707"/>
              <a:ext cx="5725209" cy="2132718"/>
            </a:xfrm>
            <a:prstGeom prst="rect">
              <a:avLst/>
            </a:prstGeom>
            <a:ln w="12700">
              <a:noFill/>
            </a:ln>
          </p:spPr>
        </p:pic>
        <p:pic>
          <p:nvPicPr>
            <p:cNvPr id="5" name="Content Placeholder 16" descr="A screenshot of a computer&#10;&#10;Description automatically generated with low confidence">
              <a:extLst>
                <a:ext uri="{FF2B5EF4-FFF2-40B4-BE49-F238E27FC236}">
                  <a16:creationId xmlns:a16="http://schemas.microsoft.com/office/drawing/2014/main" id="{CA5AE05D-F57B-6A39-6697-7902397BE51F}"/>
                </a:ext>
              </a:extLst>
            </p:cNvPr>
            <p:cNvPicPr>
              <a:picLocks noChangeAspect="1"/>
            </p:cNvPicPr>
            <p:nvPr/>
          </p:nvPicPr>
          <p:blipFill>
            <a:blip r:embed="rId4"/>
            <a:stretch>
              <a:fillRect/>
            </a:stretch>
          </p:blipFill>
          <p:spPr>
            <a:xfrm>
              <a:off x="6470643" y="2141009"/>
              <a:ext cx="5325719" cy="2427702"/>
            </a:xfrm>
            <a:prstGeom prst="rect">
              <a:avLst/>
            </a:prstGeom>
            <a:ln w="12700">
              <a:noFill/>
            </a:ln>
          </p:spPr>
        </p:pic>
      </p:grpSp>
      <p:sp>
        <p:nvSpPr>
          <p:cNvPr id="6" name="Oval 5">
            <a:extLst>
              <a:ext uri="{FF2B5EF4-FFF2-40B4-BE49-F238E27FC236}">
                <a16:creationId xmlns:a16="http://schemas.microsoft.com/office/drawing/2014/main" id="{D62C1AA3-B25A-D4EC-9149-DBE5E9FD75CF}"/>
              </a:ext>
            </a:extLst>
          </p:cNvPr>
          <p:cNvSpPr/>
          <p:nvPr/>
        </p:nvSpPr>
        <p:spPr>
          <a:xfrm>
            <a:off x="10154748" y="4024564"/>
            <a:ext cx="874644" cy="692426"/>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12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A4C6-3024-57CF-E463-357993A1C149}"/>
              </a:ext>
            </a:extLst>
          </p:cNvPr>
          <p:cNvSpPr>
            <a:spLocks noGrp="1"/>
          </p:cNvSpPr>
          <p:nvPr>
            <p:ph type="title"/>
          </p:nvPr>
        </p:nvSpPr>
        <p:spPr>
          <a:xfrm>
            <a:off x="838200" y="378377"/>
            <a:ext cx="10515600" cy="1325563"/>
          </a:xfrm>
        </p:spPr>
        <p:txBody>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Application Questions (1/8)</a:t>
            </a:r>
          </a:p>
        </p:txBody>
      </p:sp>
      <p:sp>
        <p:nvSpPr>
          <p:cNvPr id="7" name="TextBox 6">
            <a:extLst>
              <a:ext uri="{FF2B5EF4-FFF2-40B4-BE49-F238E27FC236}">
                <a16:creationId xmlns:a16="http://schemas.microsoft.com/office/drawing/2014/main" id="{5D612CF6-38C8-0D1E-7418-AF1A1ECCD71B}"/>
              </a:ext>
            </a:extLst>
          </p:cNvPr>
          <p:cNvSpPr txBox="1"/>
          <p:nvPr/>
        </p:nvSpPr>
        <p:spPr>
          <a:xfrm>
            <a:off x="838200" y="1982725"/>
            <a:ext cx="9886122" cy="2031325"/>
          </a:xfrm>
          <a:prstGeom prst="rect">
            <a:avLst/>
          </a:prstGeom>
          <a:noFill/>
        </p:spPr>
        <p:txBody>
          <a:bodyPr wrap="square" rtlCol="0">
            <a:spAutoFit/>
          </a:bodyPr>
          <a:lstStyle/>
          <a:p>
            <a:r>
              <a:rPr lang="en-US" b="1"/>
              <a:t>Project Purpose: What will the funds be used for? </a:t>
            </a:r>
          </a:p>
          <a:p>
            <a:endParaRPr lang="en-US"/>
          </a:p>
          <a:p>
            <a:r>
              <a:rPr lang="en-US"/>
              <a:t>Example answer: </a:t>
            </a:r>
          </a:p>
          <a:p>
            <a:endParaRPr lang="en-US"/>
          </a:p>
          <a:p>
            <a:r>
              <a:rPr lang="en-US"/>
              <a:t>Ability Central funds will support the AAC Institute of Oakland to pilot a three-part video training series led by three paid self-advocate trainers that use AAC in two clinical settings to improve healthcare communication access.</a:t>
            </a:r>
          </a:p>
        </p:txBody>
      </p:sp>
      <p:grpSp>
        <p:nvGrpSpPr>
          <p:cNvPr id="12" name="Group 11">
            <a:extLst>
              <a:ext uri="{FF2B5EF4-FFF2-40B4-BE49-F238E27FC236}">
                <a16:creationId xmlns:a16="http://schemas.microsoft.com/office/drawing/2014/main" id="{BA8F799A-342E-88C1-661A-5014437791A3}"/>
              </a:ext>
            </a:extLst>
          </p:cNvPr>
          <p:cNvGrpSpPr/>
          <p:nvPr/>
        </p:nvGrpSpPr>
        <p:grpSpPr>
          <a:xfrm rot="5400000">
            <a:off x="4217487" y="4365606"/>
            <a:ext cx="3757025" cy="4324388"/>
            <a:chOff x="12122944" y="373605"/>
            <a:chExt cx="9526991" cy="10965698"/>
          </a:xfrm>
        </p:grpSpPr>
        <p:grpSp>
          <p:nvGrpSpPr>
            <p:cNvPr id="3" name="Group 5">
              <a:extLst>
                <a:ext uri="{FF2B5EF4-FFF2-40B4-BE49-F238E27FC236}">
                  <a16:creationId xmlns:a16="http://schemas.microsoft.com/office/drawing/2014/main" id="{1F3D8F6A-9677-8518-3039-E546E020F648}"/>
                </a:ext>
              </a:extLst>
            </p:cNvPr>
            <p:cNvGrpSpPr/>
            <p:nvPr/>
          </p:nvGrpSpPr>
          <p:grpSpPr>
            <a:xfrm>
              <a:off x="14328902" y="2317173"/>
              <a:ext cx="7321033" cy="6340049"/>
              <a:chOff x="0" y="0"/>
              <a:chExt cx="3619627" cy="3134614"/>
            </a:xfrm>
          </p:grpSpPr>
          <p:sp>
            <p:nvSpPr>
              <p:cNvPr id="4" name="Freeform 6">
                <a:extLst>
                  <a:ext uri="{FF2B5EF4-FFF2-40B4-BE49-F238E27FC236}">
                    <a16:creationId xmlns:a16="http://schemas.microsoft.com/office/drawing/2014/main" id="{BD1B7ABB-7980-BD02-288E-013E83BF157E}"/>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156052"/>
              </a:solidFill>
            </p:spPr>
          </p:sp>
        </p:grpSp>
        <p:grpSp>
          <p:nvGrpSpPr>
            <p:cNvPr id="5" name="Group 7">
              <a:extLst>
                <a:ext uri="{FF2B5EF4-FFF2-40B4-BE49-F238E27FC236}">
                  <a16:creationId xmlns:a16="http://schemas.microsoft.com/office/drawing/2014/main" id="{CC25FBBD-C1C0-70A6-8E99-5B79A29F5011}"/>
                </a:ext>
              </a:extLst>
            </p:cNvPr>
            <p:cNvGrpSpPr/>
            <p:nvPr/>
          </p:nvGrpSpPr>
          <p:grpSpPr>
            <a:xfrm>
              <a:off x="12122944" y="7035126"/>
              <a:ext cx="4970154" cy="4304177"/>
              <a:chOff x="0" y="0"/>
              <a:chExt cx="3619627" cy="3134614"/>
            </a:xfrm>
          </p:grpSpPr>
          <p:sp>
            <p:nvSpPr>
              <p:cNvPr id="6" name="Freeform 8">
                <a:extLst>
                  <a:ext uri="{FF2B5EF4-FFF2-40B4-BE49-F238E27FC236}">
                    <a16:creationId xmlns:a16="http://schemas.microsoft.com/office/drawing/2014/main" id="{99F6EEE5-A660-5407-1BDF-134A90DDCC98}"/>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8EC243"/>
              </a:solidFill>
            </p:spPr>
          </p:sp>
        </p:grpSp>
        <p:grpSp>
          <p:nvGrpSpPr>
            <p:cNvPr id="8" name="Group 9">
              <a:extLst>
                <a:ext uri="{FF2B5EF4-FFF2-40B4-BE49-F238E27FC236}">
                  <a16:creationId xmlns:a16="http://schemas.microsoft.com/office/drawing/2014/main" id="{EA0EC722-EFE0-498A-78AB-5E2FFF83C2DC}"/>
                </a:ext>
              </a:extLst>
            </p:cNvPr>
            <p:cNvGrpSpPr/>
            <p:nvPr/>
          </p:nvGrpSpPr>
          <p:grpSpPr>
            <a:xfrm>
              <a:off x="12336342" y="5954842"/>
              <a:ext cx="2271679" cy="1967285"/>
              <a:chOff x="0" y="0"/>
              <a:chExt cx="3619627" cy="3134614"/>
            </a:xfrm>
          </p:grpSpPr>
          <p:sp>
            <p:nvSpPr>
              <p:cNvPr id="9" name="Freeform 10">
                <a:extLst>
                  <a:ext uri="{FF2B5EF4-FFF2-40B4-BE49-F238E27FC236}">
                    <a16:creationId xmlns:a16="http://schemas.microsoft.com/office/drawing/2014/main" id="{F1CDE29B-73A4-0577-504D-86C955700EF5}"/>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D876E"/>
              </a:solidFill>
            </p:spPr>
          </p:sp>
        </p:grpSp>
        <p:grpSp>
          <p:nvGrpSpPr>
            <p:cNvPr id="10" name="Group 11">
              <a:extLst>
                <a:ext uri="{FF2B5EF4-FFF2-40B4-BE49-F238E27FC236}">
                  <a16:creationId xmlns:a16="http://schemas.microsoft.com/office/drawing/2014/main" id="{700BF4DC-6E0C-7CF7-36B6-B1C5AD6EF14A}"/>
                </a:ext>
              </a:extLst>
            </p:cNvPr>
            <p:cNvGrpSpPr/>
            <p:nvPr/>
          </p:nvGrpSpPr>
          <p:grpSpPr>
            <a:xfrm>
              <a:off x="13737770" y="373605"/>
              <a:ext cx="3799619" cy="3290488"/>
              <a:chOff x="0" y="0"/>
              <a:chExt cx="3619627" cy="3134614"/>
            </a:xfrm>
          </p:grpSpPr>
          <p:sp>
            <p:nvSpPr>
              <p:cNvPr id="11" name="Freeform 12">
                <a:extLst>
                  <a:ext uri="{FF2B5EF4-FFF2-40B4-BE49-F238E27FC236}">
                    <a16:creationId xmlns:a16="http://schemas.microsoft.com/office/drawing/2014/main" id="{DD8315D8-3B04-3C41-AF5F-5B54183300F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8EC243"/>
              </a:solidFill>
            </p:spPr>
          </p:sp>
        </p:grpSp>
      </p:grpSp>
    </p:spTree>
    <p:extLst>
      <p:ext uri="{BB962C8B-B14F-4D97-AF65-F5344CB8AC3E}">
        <p14:creationId xmlns:p14="http://schemas.microsoft.com/office/powerpoint/2010/main" val="44904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7DB9-4346-A4B4-B3F8-74845F103180}"/>
              </a:ext>
            </a:extLst>
          </p:cNvPr>
          <p:cNvSpPr>
            <a:spLocks noGrp="1"/>
          </p:cNvSpPr>
          <p:nvPr>
            <p:ph type="title"/>
          </p:nvPr>
        </p:nvSpPr>
        <p:spPr/>
        <p:txBody>
          <a:bodyPr/>
          <a:lstStyle/>
          <a:p>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Application Questions (2/8) </a:t>
            </a:r>
          </a:p>
        </p:txBody>
      </p:sp>
      <p:sp>
        <p:nvSpPr>
          <p:cNvPr id="3" name="Content Placeholder 2">
            <a:extLst>
              <a:ext uri="{FF2B5EF4-FFF2-40B4-BE49-F238E27FC236}">
                <a16:creationId xmlns:a16="http://schemas.microsoft.com/office/drawing/2014/main" id="{905E1A4E-9828-64C9-173A-ED2294416F6E}"/>
              </a:ext>
            </a:extLst>
          </p:cNvPr>
          <p:cNvSpPr>
            <a:spLocks noGrp="1"/>
          </p:cNvSpPr>
          <p:nvPr>
            <p:ph idx="1"/>
          </p:nvPr>
        </p:nvSpPr>
        <p:spPr>
          <a:xfrm>
            <a:off x="838200" y="1645744"/>
            <a:ext cx="10515600" cy="4667251"/>
          </a:xfrm>
        </p:spPr>
        <p:txBody>
          <a:bodyPr>
            <a:noAutofit/>
          </a:bodyPr>
          <a:lstStyle/>
          <a:p>
            <a:pPr marL="0" indent="0">
              <a:lnSpc>
                <a:spcPct val="120000"/>
              </a:lnSpc>
              <a:buNone/>
            </a:pPr>
            <a:r>
              <a:rPr lang="en-US" sz="1800" b="1"/>
              <a:t>Mission, History, Core Programs</a:t>
            </a:r>
          </a:p>
          <a:p>
            <a:pPr marL="0" indent="0">
              <a:lnSpc>
                <a:spcPct val="120000"/>
              </a:lnSpc>
              <a:buNone/>
            </a:pPr>
            <a:r>
              <a:rPr lang="en-US" sz="1800" b="1" i="0">
                <a:solidFill>
                  <a:srgbClr val="333333"/>
                </a:solidFill>
                <a:effectLst/>
                <a:latin typeface="Arial" panose="020B0604020202020204" pitchFamily="34" charset="0"/>
              </a:rPr>
              <a:t>Please tell us more about your organization's mission, its history, core programs, and any significant accomplishments you'd like to share. Bullet points are encouraged. </a:t>
            </a:r>
            <a:endParaRPr lang="en-US" sz="1800">
              <a:solidFill>
                <a:srgbClr val="333333"/>
              </a:solidFill>
              <a:latin typeface="Arial" panose="020B0604020202020204" pitchFamily="34" charset="0"/>
            </a:endParaRPr>
          </a:p>
          <a:p>
            <a:pPr marL="0" indent="0">
              <a:lnSpc>
                <a:spcPct val="120000"/>
              </a:lnSpc>
              <a:buNone/>
            </a:pPr>
            <a:r>
              <a:rPr lang="en-US" sz="1800">
                <a:solidFill>
                  <a:srgbClr val="333333"/>
                </a:solidFill>
                <a:latin typeface="Arial" panose="020B0604020202020204" pitchFamily="34" charset="0"/>
              </a:rPr>
              <a:t>Example answer: </a:t>
            </a:r>
          </a:p>
          <a:p>
            <a:pPr marL="0" indent="0">
              <a:lnSpc>
                <a:spcPct val="120000"/>
              </a:lnSpc>
              <a:buNone/>
            </a:pPr>
            <a:r>
              <a:rPr lang="en-US" sz="1800">
                <a:solidFill>
                  <a:srgbClr val="333333"/>
                </a:solidFill>
                <a:latin typeface="Arial" panose="020B0604020202020204" pitchFamily="34" charset="0"/>
              </a:rPr>
              <a:t>Our mission is to serve people with disabilities that benefit from AAC to communicate. </a:t>
            </a:r>
          </a:p>
          <a:p>
            <a:pPr marL="0" indent="0">
              <a:lnSpc>
                <a:spcPct val="120000"/>
              </a:lnSpc>
              <a:buNone/>
            </a:pPr>
            <a:r>
              <a:rPr lang="en-US" sz="1800">
                <a:solidFill>
                  <a:srgbClr val="333333"/>
                </a:solidFill>
                <a:latin typeface="Arial" panose="020B0604020202020204" pitchFamily="34" charset="0"/>
              </a:rPr>
              <a:t>History: We were founded in 2013 by…out of the need for…and we have continued to grow, successfully and consistently offering three core programs:</a:t>
            </a:r>
          </a:p>
          <a:p>
            <a:pPr marL="457200" lvl="1" indent="0">
              <a:lnSpc>
                <a:spcPct val="120000"/>
              </a:lnSpc>
              <a:spcBef>
                <a:spcPts val="0"/>
              </a:spcBef>
              <a:buNone/>
            </a:pPr>
            <a:r>
              <a:rPr lang="en-US" sz="1800">
                <a:solidFill>
                  <a:srgbClr val="333333"/>
                </a:solidFill>
                <a:latin typeface="Arial" panose="020B0604020202020204" pitchFamily="34" charset="0"/>
              </a:rPr>
              <a:t>1. </a:t>
            </a:r>
          </a:p>
          <a:p>
            <a:pPr marL="457200" lvl="1" indent="0">
              <a:lnSpc>
                <a:spcPct val="120000"/>
              </a:lnSpc>
              <a:spcBef>
                <a:spcPts val="0"/>
              </a:spcBef>
              <a:buNone/>
            </a:pPr>
            <a:r>
              <a:rPr lang="en-US" sz="1800">
                <a:solidFill>
                  <a:srgbClr val="333333"/>
                </a:solidFill>
                <a:latin typeface="Arial" panose="020B0604020202020204" pitchFamily="34" charset="0"/>
              </a:rPr>
              <a:t>2. </a:t>
            </a:r>
          </a:p>
          <a:p>
            <a:pPr marL="457200" lvl="1" indent="0">
              <a:lnSpc>
                <a:spcPct val="120000"/>
              </a:lnSpc>
              <a:spcBef>
                <a:spcPts val="0"/>
              </a:spcBef>
              <a:buNone/>
            </a:pPr>
            <a:r>
              <a:rPr lang="en-US" sz="1800">
                <a:solidFill>
                  <a:srgbClr val="333333"/>
                </a:solidFill>
                <a:latin typeface="Arial" panose="020B0604020202020204" pitchFamily="34" charset="0"/>
              </a:rPr>
              <a:t>3. </a:t>
            </a:r>
          </a:p>
          <a:p>
            <a:pPr marL="0" indent="0">
              <a:lnSpc>
                <a:spcPct val="120000"/>
              </a:lnSpc>
              <a:buNone/>
            </a:pPr>
            <a:r>
              <a:rPr lang="en-US" sz="1800">
                <a:solidFill>
                  <a:srgbClr val="333333"/>
                </a:solidFill>
                <a:latin typeface="Arial" panose="020B0604020202020204" pitchFamily="34" charset="0"/>
              </a:rPr>
              <a:t>We have received service awards for the last three consecutive years, trained over 3,000 professionals, and served over 10K people with disabilities in our 10-year history. </a:t>
            </a:r>
            <a:endParaRPr lang="en-US" sz="1800"/>
          </a:p>
        </p:txBody>
      </p:sp>
    </p:spTree>
    <p:extLst>
      <p:ext uri="{BB962C8B-B14F-4D97-AF65-F5344CB8AC3E}">
        <p14:creationId xmlns:p14="http://schemas.microsoft.com/office/powerpoint/2010/main" val="195425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7DB9-4346-A4B4-B3F8-74845F103180}"/>
              </a:ext>
            </a:extLst>
          </p:cNvPr>
          <p:cNvSpPr>
            <a:spLocks noGrp="1"/>
          </p:cNvSpPr>
          <p:nvPr>
            <p:ph type="title"/>
          </p:nvPr>
        </p:nvSpPr>
        <p:spPr/>
        <p:txBody>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Application Questions (3/8) </a:t>
            </a:r>
          </a:p>
        </p:txBody>
      </p:sp>
      <p:sp>
        <p:nvSpPr>
          <p:cNvPr id="3" name="Content Placeholder 2">
            <a:extLst>
              <a:ext uri="{FF2B5EF4-FFF2-40B4-BE49-F238E27FC236}">
                <a16:creationId xmlns:a16="http://schemas.microsoft.com/office/drawing/2014/main" id="{905E1A4E-9828-64C9-173A-ED2294416F6E}"/>
              </a:ext>
            </a:extLst>
          </p:cNvPr>
          <p:cNvSpPr>
            <a:spLocks noGrp="1"/>
          </p:cNvSpPr>
          <p:nvPr>
            <p:ph idx="1"/>
          </p:nvPr>
        </p:nvSpPr>
        <p:spPr/>
        <p:txBody>
          <a:bodyPr>
            <a:noAutofit/>
          </a:bodyPr>
          <a:lstStyle/>
          <a:p>
            <a:pPr marL="0" indent="0">
              <a:lnSpc>
                <a:spcPct val="100000"/>
              </a:lnSpc>
              <a:buNone/>
            </a:pPr>
            <a:r>
              <a:rPr lang="en-US" sz="1800" b="1"/>
              <a:t>Project Description</a:t>
            </a:r>
          </a:p>
          <a:p>
            <a:pPr marL="0" indent="0">
              <a:lnSpc>
                <a:spcPct val="100000"/>
              </a:lnSpc>
              <a:buNone/>
            </a:pPr>
            <a:r>
              <a:rPr lang="en-US" sz="1800" b="1" i="0">
                <a:solidFill>
                  <a:srgbClr val="333333"/>
                </a:solidFill>
                <a:effectLst/>
                <a:latin typeface="Arial" panose="020B0604020202020204" pitchFamily="34" charset="0"/>
              </a:rPr>
              <a:t>Please tell us about your project, what it proposes to accomplish, and why your organization is the one to do the work. Bullet </a:t>
            </a:r>
            <a:r>
              <a:rPr lang="en-US" sz="1800" b="1">
                <a:solidFill>
                  <a:srgbClr val="333333"/>
                </a:solidFill>
                <a:latin typeface="Arial" panose="020B0604020202020204" pitchFamily="34" charset="0"/>
              </a:rPr>
              <a:t>p</a:t>
            </a:r>
            <a:r>
              <a:rPr lang="en-US" sz="1800" b="1" i="0">
                <a:solidFill>
                  <a:srgbClr val="333333"/>
                </a:solidFill>
                <a:effectLst/>
                <a:latin typeface="Arial" panose="020B0604020202020204" pitchFamily="34" charset="0"/>
              </a:rPr>
              <a:t>oints encouraged.</a:t>
            </a:r>
            <a:endParaRPr lang="en-US" sz="1800" b="1">
              <a:solidFill>
                <a:srgbClr val="333333"/>
              </a:solidFill>
              <a:latin typeface="Arial" panose="020B0604020202020204" pitchFamily="34" charset="0"/>
            </a:endParaRPr>
          </a:p>
          <a:p>
            <a:pPr marL="0" indent="0">
              <a:lnSpc>
                <a:spcPct val="100000"/>
              </a:lnSpc>
              <a:buNone/>
            </a:pPr>
            <a:r>
              <a:rPr lang="en-US" sz="1800"/>
              <a:t>Example answer: </a:t>
            </a:r>
          </a:p>
          <a:p>
            <a:pPr marL="0" indent="0">
              <a:lnSpc>
                <a:spcPct val="100000"/>
              </a:lnSpc>
              <a:buNone/>
            </a:pPr>
            <a:r>
              <a:rPr lang="en-US" sz="1800"/>
              <a:t>Our project will improve communication between front-line clinical staff and patients that use AAC. We will pilot a three-part video training series. It will include: </a:t>
            </a:r>
          </a:p>
          <a:p>
            <a:pPr marL="457200" lvl="1" indent="0">
              <a:lnSpc>
                <a:spcPct val="100000"/>
              </a:lnSpc>
              <a:spcBef>
                <a:spcPts val="0"/>
              </a:spcBef>
              <a:buNone/>
            </a:pPr>
            <a:r>
              <a:rPr lang="en-US" sz="1800"/>
              <a:t>1. Self-advocate patient experience impact stories</a:t>
            </a:r>
          </a:p>
          <a:p>
            <a:pPr marL="457200" lvl="1" indent="0">
              <a:lnSpc>
                <a:spcPct val="100000"/>
              </a:lnSpc>
              <a:spcBef>
                <a:spcPts val="0"/>
              </a:spcBef>
              <a:buNone/>
            </a:pPr>
            <a:r>
              <a:rPr lang="en-US" sz="1800"/>
              <a:t>2. Strategies and Tools to have on hand to listen and convey information directly to the patients with disabilities</a:t>
            </a:r>
          </a:p>
          <a:p>
            <a:pPr marL="457200" lvl="1" indent="0">
              <a:lnSpc>
                <a:spcPct val="100000"/>
              </a:lnSpc>
              <a:spcBef>
                <a:spcPts val="0"/>
              </a:spcBef>
              <a:buNone/>
            </a:pPr>
            <a:r>
              <a:rPr lang="en-US" sz="1800"/>
              <a:t>3…….</a:t>
            </a:r>
          </a:p>
          <a:p>
            <a:pPr marL="0" indent="0">
              <a:lnSpc>
                <a:spcPct val="100000"/>
              </a:lnSpc>
              <a:buNone/>
            </a:pPr>
            <a:r>
              <a:rPr lang="en-US" sz="1800"/>
              <a:t>We have ongoing partnerships with two clinics in Alameda County and we’ve…in the past. We have SME in curriculum development for people with disabilities, and we always include people with disabilities in our planning and implementation, because the leadership of those most impacted is crucial to the success of any project’s dissemination. </a:t>
            </a:r>
            <a:endParaRPr lang="en-US" sz="1800" b="1"/>
          </a:p>
        </p:txBody>
      </p:sp>
    </p:spTree>
    <p:extLst>
      <p:ext uri="{BB962C8B-B14F-4D97-AF65-F5344CB8AC3E}">
        <p14:creationId xmlns:p14="http://schemas.microsoft.com/office/powerpoint/2010/main" val="229846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7DB9-4346-A4B4-B3F8-74845F103180}"/>
              </a:ext>
            </a:extLst>
          </p:cNvPr>
          <p:cNvSpPr>
            <a:spLocks noGrp="1"/>
          </p:cNvSpPr>
          <p:nvPr>
            <p:ph type="title"/>
          </p:nvPr>
        </p:nvSpPr>
        <p:spPr/>
        <p:txBody>
          <a:bodyPr/>
          <a:lstStyle/>
          <a:p>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Application Questions (4/8) </a:t>
            </a:r>
          </a:p>
        </p:txBody>
      </p:sp>
      <p:sp>
        <p:nvSpPr>
          <p:cNvPr id="3" name="Content Placeholder 2">
            <a:extLst>
              <a:ext uri="{FF2B5EF4-FFF2-40B4-BE49-F238E27FC236}">
                <a16:creationId xmlns:a16="http://schemas.microsoft.com/office/drawing/2014/main" id="{905E1A4E-9828-64C9-173A-ED2294416F6E}"/>
              </a:ext>
            </a:extLst>
          </p:cNvPr>
          <p:cNvSpPr>
            <a:spLocks noGrp="1"/>
          </p:cNvSpPr>
          <p:nvPr>
            <p:ph idx="1"/>
          </p:nvPr>
        </p:nvSpPr>
        <p:spPr/>
        <p:txBody>
          <a:bodyPr>
            <a:normAutofit/>
          </a:bodyPr>
          <a:lstStyle/>
          <a:p>
            <a:pPr marL="0" indent="0">
              <a:lnSpc>
                <a:spcPct val="120000"/>
              </a:lnSpc>
              <a:buNone/>
            </a:pPr>
            <a:r>
              <a:rPr lang="en-US" sz="1800" b="1"/>
              <a:t>People with Disabilities in Leadership</a:t>
            </a:r>
            <a:br>
              <a:rPr lang="en-US" sz="1800" b="1"/>
            </a:br>
            <a:r>
              <a:rPr lang="en-US" sz="1800" b="1" i="0">
                <a:solidFill>
                  <a:srgbClr val="333333"/>
                </a:solidFill>
                <a:effectLst/>
                <a:latin typeface="Arial" panose="020B0604020202020204" pitchFamily="34" charset="0"/>
              </a:rPr>
              <a:t>Does your organization have people with disabilities in paid leadership positions? This can include self-advocate advisory group members, staff, and/or Board? Please elaborate. </a:t>
            </a:r>
          </a:p>
          <a:p>
            <a:pPr marL="0" indent="0">
              <a:lnSpc>
                <a:spcPct val="120000"/>
              </a:lnSpc>
              <a:buNone/>
            </a:pPr>
            <a:endParaRPr lang="en-US" sz="1800">
              <a:solidFill>
                <a:srgbClr val="333333"/>
              </a:solidFill>
              <a:latin typeface="Arial" panose="020B0604020202020204" pitchFamily="34" charset="0"/>
            </a:endParaRPr>
          </a:p>
          <a:p>
            <a:pPr marL="0" indent="0">
              <a:lnSpc>
                <a:spcPct val="120000"/>
              </a:lnSpc>
              <a:buNone/>
            </a:pPr>
            <a:r>
              <a:rPr lang="en-US" sz="1800">
                <a:solidFill>
                  <a:srgbClr val="333333"/>
                </a:solidFill>
                <a:latin typeface="Arial" panose="020B0604020202020204" pitchFamily="34" charset="0"/>
              </a:rPr>
              <a:t>Example Answer: </a:t>
            </a:r>
          </a:p>
          <a:p>
            <a:pPr marL="0" indent="0">
              <a:lnSpc>
                <a:spcPct val="120000"/>
              </a:lnSpc>
              <a:buNone/>
            </a:pPr>
            <a:r>
              <a:rPr lang="en-US" sz="1800">
                <a:solidFill>
                  <a:srgbClr val="333333"/>
                </a:solidFill>
                <a:latin typeface="Arial" panose="020B0604020202020204" pitchFamily="34" charset="0"/>
              </a:rPr>
              <a:t>We have a majority of people with disabilities on our Board (60%) including our Board president. We maintain a small staff of five, two of our full-time staff identify as people with disabilities including our Project Director and Coordinator, and we have a self-advocate advisory group that includes six people with various communication disabilities that guide our decision making. All Advisory Group members are paid a stipend of $50/</a:t>
            </a:r>
            <a:r>
              <a:rPr lang="en-US" sz="1800" err="1">
                <a:solidFill>
                  <a:srgbClr val="333333"/>
                </a:solidFill>
                <a:latin typeface="Arial" panose="020B0604020202020204" pitchFamily="34" charset="0"/>
              </a:rPr>
              <a:t>hr</a:t>
            </a:r>
            <a:r>
              <a:rPr lang="en-US" sz="1800">
                <a:solidFill>
                  <a:srgbClr val="333333"/>
                </a:solidFill>
                <a:latin typeface="Arial" panose="020B0604020202020204" pitchFamily="34" charset="0"/>
              </a:rPr>
              <a:t> for each meeting they attend and $25 for any community surveys we ask them to complete throughout the year. </a:t>
            </a:r>
          </a:p>
        </p:txBody>
      </p:sp>
    </p:spTree>
    <p:extLst>
      <p:ext uri="{BB962C8B-B14F-4D97-AF65-F5344CB8AC3E}">
        <p14:creationId xmlns:p14="http://schemas.microsoft.com/office/powerpoint/2010/main" val="348463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7DB9-4346-A4B4-B3F8-74845F103180}"/>
              </a:ext>
            </a:extLst>
          </p:cNvPr>
          <p:cNvSpPr>
            <a:spLocks noGrp="1"/>
          </p:cNvSpPr>
          <p:nvPr>
            <p:ph type="title"/>
          </p:nvPr>
        </p:nvSpPr>
        <p:spPr/>
        <p:txBody>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Application Questions (5/8)</a:t>
            </a:r>
          </a:p>
        </p:txBody>
      </p:sp>
      <p:sp>
        <p:nvSpPr>
          <p:cNvPr id="3" name="Content Placeholder 2">
            <a:extLst>
              <a:ext uri="{FF2B5EF4-FFF2-40B4-BE49-F238E27FC236}">
                <a16:creationId xmlns:a16="http://schemas.microsoft.com/office/drawing/2014/main" id="{905E1A4E-9828-64C9-173A-ED2294416F6E}"/>
              </a:ext>
            </a:extLst>
          </p:cNvPr>
          <p:cNvSpPr>
            <a:spLocks noGrp="1"/>
          </p:cNvSpPr>
          <p:nvPr>
            <p:ph idx="1"/>
          </p:nvPr>
        </p:nvSpPr>
        <p:spPr/>
        <p:txBody>
          <a:bodyPr>
            <a:normAutofit/>
          </a:bodyPr>
          <a:lstStyle/>
          <a:p>
            <a:pPr marL="0" indent="0">
              <a:lnSpc>
                <a:spcPct val="100000"/>
              </a:lnSpc>
              <a:buNone/>
            </a:pPr>
            <a:r>
              <a:rPr lang="en-US" sz="1800" b="1"/>
              <a:t>Engagement &amp; Knowledge Sharing</a:t>
            </a:r>
            <a:br>
              <a:rPr lang="en-US" sz="1800" b="1"/>
            </a:br>
            <a:r>
              <a:rPr lang="en-US" sz="1800" b="1" i="0">
                <a:solidFill>
                  <a:srgbClr val="333333"/>
                </a:solidFill>
                <a:effectLst/>
                <a:latin typeface="Arial" panose="020B0604020202020204" pitchFamily="34" charset="0"/>
              </a:rPr>
              <a:t>Please tell me how you plan to reach your target audiences, the beneficiaries, and how you plan to share the results.</a:t>
            </a:r>
            <a:r>
              <a:rPr lang="en-US" sz="1800" b="1">
                <a:solidFill>
                  <a:srgbClr val="333333"/>
                </a:solidFill>
                <a:latin typeface="Arial" panose="020B0604020202020204" pitchFamily="34" charset="0"/>
              </a:rPr>
              <a:t> </a:t>
            </a:r>
            <a:r>
              <a:rPr lang="en-US" sz="1800" b="1" i="0">
                <a:solidFill>
                  <a:srgbClr val="333333"/>
                </a:solidFill>
                <a:effectLst/>
                <a:latin typeface="Arial" panose="020B0604020202020204" pitchFamily="34" charset="0"/>
              </a:rPr>
              <a:t>Note, at least one representative from your project will be required to attend a Grantee Gathering in March of 2024 and March 2025 to present and share highlights and lessons learned on your project with peers and other grantees. </a:t>
            </a:r>
          </a:p>
          <a:p>
            <a:pPr marL="0" indent="0">
              <a:lnSpc>
                <a:spcPct val="100000"/>
              </a:lnSpc>
              <a:buNone/>
            </a:pPr>
            <a:endParaRPr lang="en-US" sz="1800" b="1">
              <a:solidFill>
                <a:srgbClr val="333333"/>
              </a:solidFill>
              <a:latin typeface="Arial" panose="020B0604020202020204" pitchFamily="34" charset="0"/>
            </a:endParaRPr>
          </a:p>
          <a:p>
            <a:pPr marL="0" indent="0">
              <a:lnSpc>
                <a:spcPct val="100000"/>
              </a:lnSpc>
              <a:buNone/>
            </a:pPr>
            <a:r>
              <a:rPr lang="en-US" sz="1800">
                <a:solidFill>
                  <a:srgbClr val="333333"/>
                </a:solidFill>
                <a:latin typeface="Arial" panose="020B0604020202020204" pitchFamily="34" charset="0"/>
              </a:rPr>
              <a:t>Example answer: </a:t>
            </a:r>
          </a:p>
          <a:p>
            <a:pPr marL="0" indent="0">
              <a:lnSpc>
                <a:spcPct val="100000"/>
              </a:lnSpc>
              <a:buNone/>
            </a:pPr>
            <a:r>
              <a:rPr lang="en-US" sz="1800">
                <a:solidFill>
                  <a:srgbClr val="333333"/>
                </a:solidFill>
                <a:latin typeface="Arial" panose="020B0604020202020204" pitchFamily="34" charset="0"/>
              </a:rPr>
              <a:t>We plan to utilize our project coordinator’s expertise in outreach via direct email requests, our website, social media (Twitter 12,000 followers; Facebook 11,000 followers; Instagram 10,000 followers), and newsletter (8,000 subscribers) to reach our target audiences which are caregivers, healthcare professionals, and family members. Indirectly, we will be serving people with disabilities as the recipients of the improved care. We will share the results on all previously mentioned mediums as well as at the Ability Central Grantee Gatherings and in our annual impact report. </a:t>
            </a:r>
          </a:p>
        </p:txBody>
      </p:sp>
    </p:spTree>
    <p:extLst>
      <p:ext uri="{BB962C8B-B14F-4D97-AF65-F5344CB8AC3E}">
        <p14:creationId xmlns:p14="http://schemas.microsoft.com/office/powerpoint/2010/main" val="642590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7DB9-4346-A4B4-B3F8-74845F103180}"/>
              </a:ext>
            </a:extLst>
          </p:cNvPr>
          <p:cNvSpPr>
            <a:spLocks noGrp="1"/>
          </p:cNvSpPr>
          <p:nvPr>
            <p:ph type="title"/>
          </p:nvPr>
        </p:nvSpPr>
        <p:spPr/>
        <p:txBody>
          <a:bodyPr/>
          <a:lstStyle/>
          <a:p>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Application Questions (6/8) </a:t>
            </a:r>
          </a:p>
        </p:txBody>
      </p:sp>
      <p:sp>
        <p:nvSpPr>
          <p:cNvPr id="3" name="Content Placeholder 2">
            <a:extLst>
              <a:ext uri="{FF2B5EF4-FFF2-40B4-BE49-F238E27FC236}">
                <a16:creationId xmlns:a16="http://schemas.microsoft.com/office/drawing/2014/main" id="{905E1A4E-9828-64C9-173A-ED2294416F6E}"/>
              </a:ext>
            </a:extLst>
          </p:cNvPr>
          <p:cNvSpPr>
            <a:spLocks noGrp="1"/>
          </p:cNvSpPr>
          <p:nvPr>
            <p:ph idx="1"/>
          </p:nvPr>
        </p:nvSpPr>
        <p:spPr/>
        <p:txBody>
          <a:bodyPr>
            <a:normAutofit/>
          </a:bodyPr>
          <a:lstStyle/>
          <a:p>
            <a:pPr marL="0" indent="0">
              <a:buNone/>
            </a:pPr>
            <a:r>
              <a:rPr lang="en-US" sz="1800" b="1"/>
              <a:t>Beneficiaries</a:t>
            </a:r>
            <a:br>
              <a:rPr lang="en-US" sz="1800" b="1"/>
            </a:br>
            <a:r>
              <a:rPr lang="en-US" sz="1800" b="1" i="0">
                <a:solidFill>
                  <a:srgbClr val="333333"/>
                </a:solidFill>
                <a:effectLst/>
                <a:latin typeface="Arial" panose="020B0604020202020204" pitchFamily="34" charset="0"/>
              </a:rPr>
              <a:t>Who are the beneficiaries of the project? Both direct and indirect? (People with disabilities, family members, care teams, etc.)</a:t>
            </a:r>
            <a:br>
              <a:rPr lang="en-US" sz="1200" b="0" i="0">
                <a:solidFill>
                  <a:srgbClr val="333333"/>
                </a:solidFill>
                <a:effectLst/>
                <a:latin typeface="Arial" panose="020B0604020202020204" pitchFamily="34" charset="0"/>
              </a:rPr>
            </a:br>
            <a:endParaRPr lang="en-US" sz="1200" b="0" i="0">
              <a:solidFill>
                <a:srgbClr val="333333"/>
              </a:solidFill>
              <a:effectLst/>
              <a:latin typeface="Arial" panose="020B0604020202020204" pitchFamily="34" charset="0"/>
            </a:endParaRPr>
          </a:p>
          <a:p>
            <a:pPr marL="0" indent="0">
              <a:buNone/>
            </a:pPr>
            <a:endParaRPr lang="en-US" sz="1200">
              <a:solidFill>
                <a:srgbClr val="333333"/>
              </a:solidFill>
              <a:latin typeface="Arial" panose="020B0604020202020204" pitchFamily="34" charset="0"/>
            </a:endParaRPr>
          </a:p>
          <a:p>
            <a:pPr marL="0" indent="0">
              <a:buNone/>
            </a:pPr>
            <a:r>
              <a:rPr lang="en-US" sz="1800">
                <a:solidFill>
                  <a:srgbClr val="333333"/>
                </a:solidFill>
                <a:latin typeface="Arial" panose="020B0604020202020204" pitchFamily="34" charset="0"/>
              </a:rPr>
              <a:t>Example answer: </a:t>
            </a:r>
          </a:p>
          <a:p>
            <a:pPr marL="0" indent="0">
              <a:buNone/>
            </a:pPr>
            <a:endParaRPr lang="en-US" sz="1800">
              <a:solidFill>
                <a:srgbClr val="333333"/>
              </a:solidFill>
              <a:latin typeface="Arial" panose="020B0604020202020204" pitchFamily="34" charset="0"/>
            </a:endParaRPr>
          </a:p>
          <a:p>
            <a:pPr marL="0" indent="0">
              <a:buNone/>
            </a:pPr>
            <a:r>
              <a:rPr lang="en-US" sz="1800">
                <a:solidFill>
                  <a:srgbClr val="333333"/>
                </a:solidFill>
                <a:latin typeface="Arial" panose="020B0604020202020204" pitchFamily="34" charset="0"/>
              </a:rPr>
              <a:t>Indirect: People with disabilities. </a:t>
            </a:r>
          </a:p>
          <a:p>
            <a:pPr marL="0" indent="0">
              <a:buNone/>
            </a:pPr>
            <a:r>
              <a:rPr lang="en-US" sz="1800">
                <a:solidFill>
                  <a:srgbClr val="333333"/>
                </a:solidFill>
                <a:latin typeface="Arial" panose="020B0604020202020204" pitchFamily="34" charset="0"/>
              </a:rPr>
              <a:t>Direct: Family members, care teams, and healthcare professionals. </a:t>
            </a:r>
          </a:p>
        </p:txBody>
      </p:sp>
    </p:spTree>
    <p:extLst>
      <p:ext uri="{BB962C8B-B14F-4D97-AF65-F5344CB8AC3E}">
        <p14:creationId xmlns:p14="http://schemas.microsoft.com/office/powerpoint/2010/main" val="78284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7DB9-4346-A4B4-B3F8-74845F103180}"/>
              </a:ext>
            </a:extLst>
          </p:cNvPr>
          <p:cNvSpPr>
            <a:spLocks noGrp="1"/>
          </p:cNvSpPr>
          <p:nvPr>
            <p:ph type="title"/>
          </p:nvPr>
        </p:nvSpPr>
        <p:spPr/>
        <p:txBody>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Application Questions (7/8)</a:t>
            </a:r>
          </a:p>
        </p:txBody>
      </p:sp>
      <p:sp>
        <p:nvSpPr>
          <p:cNvPr id="3" name="Content Placeholder 2">
            <a:extLst>
              <a:ext uri="{FF2B5EF4-FFF2-40B4-BE49-F238E27FC236}">
                <a16:creationId xmlns:a16="http://schemas.microsoft.com/office/drawing/2014/main" id="{905E1A4E-9828-64C9-173A-ED2294416F6E}"/>
              </a:ext>
            </a:extLst>
          </p:cNvPr>
          <p:cNvSpPr>
            <a:spLocks noGrp="1"/>
          </p:cNvSpPr>
          <p:nvPr>
            <p:ph idx="1"/>
          </p:nvPr>
        </p:nvSpPr>
        <p:spPr/>
        <p:txBody>
          <a:bodyPr>
            <a:normAutofit/>
          </a:bodyPr>
          <a:lstStyle/>
          <a:p>
            <a:pPr marL="0" indent="0">
              <a:buNone/>
            </a:pPr>
            <a:r>
              <a:rPr lang="en-US" sz="1800" b="1"/>
              <a:t>Partners and Collaborators</a:t>
            </a:r>
            <a:br>
              <a:rPr lang="en-US" sz="1800" b="1"/>
            </a:br>
            <a:r>
              <a:rPr lang="en-US" sz="1800" b="1" i="0">
                <a:solidFill>
                  <a:srgbClr val="333333"/>
                </a:solidFill>
                <a:effectLst/>
                <a:latin typeface="Arial" panose="020B0604020202020204" pitchFamily="34" charset="0"/>
              </a:rPr>
              <a:t>Please name your organizational partners and potential collaborators for this project. Please indicate if you've worked together previously and if they are pending or confirmed. </a:t>
            </a:r>
          </a:p>
          <a:p>
            <a:pPr marL="0" indent="0">
              <a:buNone/>
            </a:pPr>
            <a:endParaRPr lang="en-US" sz="1800" b="1">
              <a:solidFill>
                <a:srgbClr val="333333"/>
              </a:solidFill>
              <a:latin typeface="Arial" panose="020B0604020202020204" pitchFamily="34" charset="0"/>
            </a:endParaRPr>
          </a:p>
          <a:p>
            <a:pPr marL="0" indent="0">
              <a:buNone/>
            </a:pPr>
            <a:r>
              <a:rPr lang="en-US" sz="1800">
                <a:solidFill>
                  <a:srgbClr val="333333"/>
                </a:solidFill>
                <a:latin typeface="Arial" panose="020B0604020202020204" pitchFamily="34" charset="0"/>
              </a:rPr>
              <a:t>Example answer:</a:t>
            </a:r>
          </a:p>
          <a:p>
            <a:pPr marL="0" indent="0">
              <a:buNone/>
            </a:pPr>
            <a:endParaRPr lang="en-US" sz="1800">
              <a:solidFill>
                <a:srgbClr val="333333"/>
              </a:solidFill>
              <a:latin typeface="Arial" panose="020B0604020202020204" pitchFamily="34" charset="0"/>
            </a:endParaRPr>
          </a:p>
          <a:p>
            <a:pPr marL="0" indent="0">
              <a:buNone/>
            </a:pPr>
            <a:r>
              <a:rPr lang="en-US" sz="1800">
                <a:solidFill>
                  <a:srgbClr val="333333"/>
                </a:solidFill>
                <a:latin typeface="Arial" panose="020B0604020202020204" pitchFamily="34" charset="0"/>
              </a:rPr>
              <a:t>Confirmed: Kaiser Clinic #1, Kaiser Clinic #2</a:t>
            </a:r>
          </a:p>
          <a:p>
            <a:pPr marL="0" indent="0">
              <a:buNone/>
            </a:pPr>
            <a:r>
              <a:rPr lang="en-US" sz="1800">
                <a:solidFill>
                  <a:srgbClr val="333333"/>
                </a:solidFill>
                <a:latin typeface="Arial" panose="020B0604020202020204" pitchFamily="34" charset="0"/>
              </a:rPr>
              <a:t>We have worked with Kaiser in the past (2018-19), having successfully advocated for and guided the implementation of accessible announcements for all patients in the waiting rooms. We utilized self-advocate impact stories to bring awareness to how the current system was not serving folks with communication disabilities well. </a:t>
            </a:r>
          </a:p>
        </p:txBody>
      </p:sp>
    </p:spTree>
    <p:extLst>
      <p:ext uri="{BB962C8B-B14F-4D97-AF65-F5344CB8AC3E}">
        <p14:creationId xmlns:p14="http://schemas.microsoft.com/office/powerpoint/2010/main" val="87564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62B2-2B4F-1426-BB50-6B4C0A68E1B3}"/>
              </a:ext>
            </a:extLst>
          </p:cNvPr>
          <p:cNvSpPr>
            <a:spLocks noGrp="1"/>
          </p:cNvSpPr>
          <p:nvPr>
            <p:ph type="title"/>
          </p:nvPr>
        </p:nvSpPr>
        <p:spPr/>
        <p:txBody>
          <a:bodyPr/>
          <a:lstStyle/>
          <a:p>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Application Questions: Budget (8/8)</a:t>
            </a:r>
          </a:p>
        </p:txBody>
      </p:sp>
      <p:sp>
        <p:nvSpPr>
          <p:cNvPr id="3" name="Content Placeholder 2">
            <a:extLst>
              <a:ext uri="{FF2B5EF4-FFF2-40B4-BE49-F238E27FC236}">
                <a16:creationId xmlns:a16="http://schemas.microsoft.com/office/drawing/2014/main" id="{7E7ADADA-FF40-6DA3-6935-6DCDEC9FB096}"/>
              </a:ext>
            </a:extLst>
          </p:cNvPr>
          <p:cNvSpPr>
            <a:spLocks noGrp="1"/>
          </p:cNvSpPr>
          <p:nvPr>
            <p:ph idx="1"/>
          </p:nvPr>
        </p:nvSpPr>
        <p:spPr/>
        <p:txBody>
          <a:bodyPr>
            <a:normAutofit/>
          </a:bodyPr>
          <a:lstStyle/>
          <a:p>
            <a:pPr marL="0" indent="0">
              <a:buNone/>
            </a:pPr>
            <a:r>
              <a:rPr lang="en-US" sz="1800" b="1"/>
              <a:t>Profit &amp; Loss Statement</a:t>
            </a:r>
            <a:br>
              <a:rPr lang="en-US" sz="1800" b="1"/>
            </a:br>
            <a:r>
              <a:rPr lang="en-US" sz="1800" b="1" i="0">
                <a:solidFill>
                  <a:srgbClr val="333333"/>
                </a:solidFill>
                <a:effectLst/>
                <a:latin typeface="Arial" panose="020B0604020202020204" pitchFamily="34" charset="0"/>
              </a:rPr>
              <a:t>Please upload your most recent Profit &amp; Loss Statement &amp; Include any budget notes in the text box. </a:t>
            </a:r>
            <a:br>
              <a:rPr lang="en-US" sz="1800" b="0" i="0">
                <a:solidFill>
                  <a:srgbClr val="333333"/>
                </a:solidFill>
                <a:effectLst/>
                <a:latin typeface="Arial" panose="020B0604020202020204" pitchFamily="34" charset="0"/>
              </a:rPr>
            </a:br>
            <a:endParaRPr lang="en-US" sz="1800" b="0" i="0">
              <a:solidFill>
                <a:srgbClr val="333333"/>
              </a:solidFill>
              <a:effectLst/>
              <a:latin typeface="Arial" panose="020B0604020202020204" pitchFamily="34" charset="0"/>
            </a:endParaRPr>
          </a:p>
          <a:p>
            <a:pPr marL="0" indent="0">
              <a:buNone/>
            </a:pPr>
            <a:r>
              <a:rPr lang="en-US" sz="1800">
                <a:solidFill>
                  <a:srgbClr val="333333"/>
                </a:solidFill>
                <a:latin typeface="Arial" panose="020B0604020202020204" pitchFamily="34" charset="0"/>
              </a:rPr>
              <a:t>We are looking for your 2022 YTD statement that includes your total income, total expenses, and the total profit or loss at the end of the year. </a:t>
            </a:r>
          </a:p>
          <a:p>
            <a:pPr marL="0" indent="0">
              <a:buNone/>
            </a:pPr>
            <a:r>
              <a:rPr lang="en-US" sz="1800" b="1">
                <a:solidFill>
                  <a:srgbClr val="333333"/>
                </a:solidFill>
                <a:latin typeface="Arial" panose="020B0604020202020204" pitchFamily="34" charset="0"/>
              </a:rPr>
              <a:t>This should just be a page or a few pages, but not your entire audited financial statement. </a:t>
            </a:r>
            <a:endParaRPr lang="en-US" sz="1800" b="1"/>
          </a:p>
        </p:txBody>
      </p:sp>
    </p:spTree>
    <p:extLst>
      <p:ext uri="{BB962C8B-B14F-4D97-AF65-F5344CB8AC3E}">
        <p14:creationId xmlns:p14="http://schemas.microsoft.com/office/powerpoint/2010/main" val="370051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0344-05B5-C34A-E0BD-56A375B97103}"/>
              </a:ext>
            </a:extLst>
          </p:cNvPr>
          <p:cNvSpPr>
            <a:spLocks noGrp="1"/>
          </p:cNvSpPr>
          <p:nvPr>
            <p:ph type="title"/>
          </p:nvPr>
        </p:nvSpPr>
        <p:spPr>
          <a:xfrm>
            <a:off x="838200" y="365125"/>
            <a:ext cx="3029262" cy="2033301"/>
          </a:xfrm>
        </p:spPr>
        <p:txBody>
          <a:bodyPr>
            <a:normAutofit/>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Example Profit &amp;</a:t>
            </a:r>
            <a:b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br>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Loss</a:t>
            </a:r>
            <a:r>
              <a:rPr lang="en-US" b="1">
                <a:latin typeface="Open Sans" panose="020B0606030504020204" pitchFamily="34" charset="0"/>
                <a:ea typeface="Open Sans" panose="020B0606030504020204" pitchFamily="34" charset="0"/>
                <a:cs typeface="Open Sans" panose="020B0606030504020204" pitchFamily="34" charset="0"/>
              </a:rPr>
              <a:t>	</a:t>
            </a:r>
          </a:p>
        </p:txBody>
      </p:sp>
      <p:pic>
        <p:nvPicPr>
          <p:cNvPr id="7" name="Picture 6" descr="A screenshot of a financial statement&#10;&#10;Description automatically generated with low confidence">
            <a:extLst>
              <a:ext uri="{FF2B5EF4-FFF2-40B4-BE49-F238E27FC236}">
                <a16:creationId xmlns:a16="http://schemas.microsoft.com/office/drawing/2014/main" id="{C04226C4-FB70-380F-999A-C6BAAF652BB9}"/>
              </a:ext>
            </a:extLst>
          </p:cNvPr>
          <p:cNvPicPr>
            <a:picLocks noChangeAspect="1"/>
          </p:cNvPicPr>
          <p:nvPr/>
        </p:nvPicPr>
        <p:blipFill>
          <a:blip r:embed="rId3"/>
          <a:stretch>
            <a:fillRect/>
          </a:stretch>
        </p:blipFill>
        <p:spPr>
          <a:xfrm>
            <a:off x="3867462" y="165100"/>
            <a:ext cx="5613400" cy="6527800"/>
          </a:xfrm>
          <a:prstGeom prst="rect">
            <a:avLst/>
          </a:prstGeom>
          <a:ln w="12700">
            <a:solidFill>
              <a:schemeClr val="tx1"/>
            </a:solidFill>
          </a:ln>
        </p:spPr>
      </p:pic>
    </p:spTree>
    <p:extLst>
      <p:ext uri="{BB962C8B-B14F-4D97-AF65-F5344CB8AC3E}">
        <p14:creationId xmlns:p14="http://schemas.microsoft.com/office/powerpoint/2010/main" val="3578924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AE7BB-A675-0E2E-DD61-A8EF0E82341B}"/>
              </a:ext>
            </a:extLst>
          </p:cNvPr>
          <p:cNvSpPr>
            <a:spLocks noGrp="1"/>
          </p:cNvSpPr>
          <p:nvPr>
            <p:ph type="title"/>
          </p:nvPr>
        </p:nvSpPr>
        <p:spPr/>
        <p:txBody>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Housekeeping</a:t>
            </a:r>
          </a:p>
        </p:txBody>
      </p:sp>
      <p:sp>
        <p:nvSpPr>
          <p:cNvPr id="3" name="Content Placeholder 2">
            <a:extLst>
              <a:ext uri="{FF2B5EF4-FFF2-40B4-BE49-F238E27FC236}">
                <a16:creationId xmlns:a16="http://schemas.microsoft.com/office/drawing/2014/main" id="{E3198594-BD6C-342F-C50E-7D5616A80415}"/>
              </a:ext>
            </a:extLst>
          </p:cNvPr>
          <p:cNvSpPr>
            <a:spLocks noGrp="1"/>
          </p:cNvSpPr>
          <p:nvPr>
            <p:ph idx="1"/>
          </p:nvPr>
        </p:nvSpPr>
        <p:spPr/>
        <p:txBody>
          <a:bodyPr vert="horz" lIns="91440" tIns="45720" rIns="91440" bIns="45720" rtlCol="0" anchor="t">
            <a:normAutofit/>
          </a:bodyPr>
          <a:lstStyle/>
          <a:p>
            <a:pPr>
              <a:lnSpc>
                <a:spcPct val="100000"/>
              </a:lnSpc>
            </a:pPr>
            <a:r>
              <a:rPr lang="en-US">
                <a:cs typeface="Arial"/>
              </a:rPr>
              <a:t>Please </a:t>
            </a:r>
            <a:r>
              <a:rPr lang="en-US" b="1">
                <a:cs typeface="Arial"/>
              </a:rPr>
              <a:t>use the Q&amp;A function to ask your questions</a:t>
            </a:r>
            <a:r>
              <a:rPr lang="en-US">
                <a:cs typeface="Arial"/>
              </a:rPr>
              <a:t> throughout the presentation</a:t>
            </a:r>
          </a:p>
          <a:p>
            <a:pPr>
              <a:lnSpc>
                <a:spcPct val="100000"/>
              </a:lnSpc>
            </a:pPr>
            <a:r>
              <a:rPr lang="en-US">
                <a:cs typeface="Arial"/>
              </a:rPr>
              <a:t>There will be a Q&amp;A portion at the end of the presentation </a:t>
            </a:r>
          </a:p>
          <a:p>
            <a:pPr>
              <a:lnSpc>
                <a:spcPct val="100000"/>
              </a:lnSpc>
            </a:pPr>
            <a:r>
              <a:rPr lang="en-US">
                <a:cs typeface="Arial"/>
              </a:rPr>
              <a:t>If your question is not answered, or you have a more in-depth question, you can follow up via email with Jessie Galloway at </a:t>
            </a:r>
            <a:r>
              <a:rPr lang="en-US" err="1">
                <a:cs typeface="Arial"/>
              </a:rPr>
              <a:t>jgalloway@abilitycentral.org</a:t>
            </a:r>
            <a:endParaRPr lang="en-US"/>
          </a:p>
        </p:txBody>
      </p:sp>
    </p:spTree>
    <p:extLst>
      <p:ext uri="{BB962C8B-B14F-4D97-AF65-F5344CB8AC3E}">
        <p14:creationId xmlns:p14="http://schemas.microsoft.com/office/powerpoint/2010/main" val="190179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62B2-2B4F-1426-BB50-6B4C0A68E1B3}"/>
              </a:ext>
            </a:extLst>
          </p:cNvPr>
          <p:cNvSpPr>
            <a:spLocks noGrp="1"/>
          </p:cNvSpPr>
          <p:nvPr>
            <p:ph type="title"/>
          </p:nvPr>
        </p:nvSpPr>
        <p:spPr/>
        <p:txBody>
          <a:bodyPr/>
          <a:lstStyle/>
          <a:p>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Application Questions: Budget </a:t>
            </a:r>
            <a:r>
              <a:rPr lang="en-US" sz="2400" b="1">
                <a:solidFill>
                  <a:schemeClr val="tx2"/>
                </a:solidFill>
                <a:latin typeface="Open Sans" panose="020B0606030504020204" pitchFamily="34" charset="0"/>
                <a:ea typeface="Open Sans" panose="020B0606030504020204" pitchFamily="34" charset="0"/>
                <a:cs typeface="Open Sans" panose="020B0606030504020204" pitchFamily="34" charset="0"/>
              </a:rPr>
              <a:t>(</a:t>
            </a:r>
            <a:r>
              <a:rPr lang="en-US" sz="2400" b="1" err="1">
                <a:solidFill>
                  <a:schemeClr val="tx2"/>
                </a:solidFill>
                <a:latin typeface="Open Sans" panose="020B0606030504020204" pitchFamily="34" charset="0"/>
                <a:ea typeface="Open Sans" panose="020B0606030504020204" pitchFamily="34" charset="0"/>
                <a:cs typeface="Open Sans" panose="020B0606030504020204" pitchFamily="34" charset="0"/>
              </a:rPr>
              <a:t>con’t</a:t>
            </a:r>
            <a:r>
              <a:rPr lang="en-US" sz="2400" b="1">
                <a:solidFill>
                  <a:schemeClr val="tx2"/>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 name="Content Placeholder 2">
            <a:extLst>
              <a:ext uri="{FF2B5EF4-FFF2-40B4-BE49-F238E27FC236}">
                <a16:creationId xmlns:a16="http://schemas.microsoft.com/office/drawing/2014/main" id="{7E7ADADA-FF40-6DA3-6935-6DCDEC9FB096}"/>
              </a:ext>
            </a:extLst>
          </p:cNvPr>
          <p:cNvSpPr>
            <a:spLocks noGrp="1"/>
          </p:cNvSpPr>
          <p:nvPr>
            <p:ph idx="1"/>
          </p:nvPr>
        </p:nvSpPr>
        <p:spPr/>
        <p:txBody>
          <a:bodyPr>
            <a:normAutofit/>
          </a:bodyPr>
          <a:lstStyle/>
          <a:p>
            <a:pPr marL="0" indent="0">
              <a:buNone/>
            </a:pPr>
            <a:r>
              <a:rPr lang="en-US" sz="1800" b="1"/>
              <a:t>Project Budget (use template provided)</a:t>
            </a:r>
            <a:br>
              <a:rPr lang="en-US" sz="1800" b="1"/>
            </a:br>
            <a:r>
              <a:rPr lang="en-US" sz="1800" b="1" i="0">
                <a:solidFill>
                  <a:srgbClr val="333333"/>
                </a:solidFill>
                <a:effectLst/>
                <a:latin typeface="Arial" panose="020B0604020202020204" pitchFamily="34" charset="0"/>
              </a:rPr>
              <a:t>Please upload a project budget using this </a:t>
            </a:r>
            <a:r>
              <a:rPr lang="en-US" sz="1800" b="1" i="0" u="none" strike="noStrike">
                <a:solidFill>
                  <a:srgbClr val="337AB7"/>
                </a:solidFill>
                <a:effectLst/>
                <a:latin typeface="Arial" panose="020B0604020202020204" pitchFamily="34" charset="0"/>
                <a:hlinkClick r:id="rId3"/>
              </a:rPr>
              <a:t>TEMPLATE</a:t>
            </a:r>
            <a:endParaRPr lang="en-US" sz="1800" b="1" i="0" u="none" strike="noStrike">
              <a:solidFill>
                <a:srgbClr val="337AB7"/>
              </a:solidFill>
              <a:effectLst/>
              <a:latin typeface="Arial" panose="020B0604020202020204" pitchFamily="34" charset="0"/>
            </a:endParaRPr>
          </a:p>
          <a:p>
            <a:pPr marL="0" indent="0">
              <a:buNone/>
            </a:pPr>
            <a:endParaRPr lang="en-US" sz="1800" b="1" i="0" u="none" strike="noStrike">
              <a:solidFill>
                <a:srgbClr val="337AB7"/>
              </a:solidFill>
              <a:effectLst/>
              <a:latin typeface="Arial" panose="020B0604020202020204" pitchFamily="34" charset="0"/>
            </a:endParaRPr>
          </a:p>
          <a:p>
            <a:pPr marL="0" indent="0">
              <a:buNone/>
            </a:pPr>
            <a:r>
              <a:rPr lang="en-US" sz="1800" b="1" i="0">
                <a:solidFill>
                  <a:schemeClr val="tx2"/>
                </a:solidFill>
                <a:effectLst/>
                <a:latin typeface="Arial" panose="020B0604020202020204" pitchFamily="34" charset="0"/>
              </a:rPr>
              <a:t>Download the Drive Document as an excel sheet and complete. Then upload the excel sheet as an attachment. </a:t>
            </a:r>
            <a:br>
              <a:rPr lang="en-US" sz="1800" b="0" i="0">
                <a:solidFill>
                  <a:srgbClr val="333333"/>
                </a:solidFill>
                <a:effectLst/>
                <a:latin typeface="Arial" panose="020B0604020202020204" pitchFamily="34" charset="0"/>
              </a:rPr>
            </a:br>
            <a:br>
              <a:rPr lang="en-US" sz="1800" b="0" i="0">
                <a:solidFill>
                  <a:srgbClr val="333333"/>
                </a:solidFill>
                <a:effectLst/>
                <a:latin typeface="Arial" panose="020B0604020202020204" pitchFamily="34" charset="0"/>
              </a:rPr>
            </a:br>
            <a:r>
              <a:rPr lang="en-US" sz="1800" b="0" i="0">
                <a:solidFill>
                  <a:srgbClr val="333333"/>
                </a:solidFill>
                <a:effectLst/>
                <a:latin typeface="Arial" panose="020B0604020202020204" pitchFamily="34" charset="0"/>
              </a:rPr>
              <a:t>Note, at least one representative from your project will be required to attend a Grantee Gathering in March of 2024 and March 2025 to present and share highlights and lessons learned on your project with peers and other grantees. Please include the cost of travel to and from Oakland, CA for both events in your project budget. This is based on average price of flight, hotel, train, parking, uber, etc. </a:t>
            </a:r>
            <a:endParaRPr lang="en-US" sz="1800"/>
          </a:p>
        </p:txBody>
      </p:sp>
    </p:spTree>
    <p:extLst>
      <p:ext uri="{BB962C8B-B14F-4D97-AF65-F5344CB8AC3E}">
        <p14:creationId xmlns:p14="http://schemas.microsoft.com/office/powerpoint/2010/main" val="118752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62B2-2B4F-1426-BB50-6B4C0A68E1B3}"/>
              </a:ext>
            </a:extLst>
          </p:cNvPr>
          <p:cNvSpPr>
            <a:spLocks noGrp="1"/>
          </p:cNvSpPr>
          <p:nvPr>
            <p:ph type="title"/>
          </p:nvPr>
        </p:nvSpPr>
        <p:spPr/>
        <p:txBody>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Project Budget Template</a:t>
            </a:r>
          </a:p>
        </p:txBody>
      </p:sp>
      <p:pic>
        <p:nvPicPr>
          <p:cNvPr id="6" name="Content Placeholder 5" descr="A picture containing text, receipt, font, line&#10;&#10;Description automatically generated">
            <a:extLst>
              <a:ext uri="{FF2B5EF4-FFF2-40B4-BE49-F238E27FC236}">
                <a16:creationId xmlns:a16="http://schemas.microsoft.com/office/drawing/2014/main" id="{5BD7CEDF-C67D-AAA9-874D-0614F30867B1}"/>
              </a:ext>
            </a:extLst>
          </p:cNvPr>
          <p:cNvPicPr>
            <a:picLocks noGrp="1" noChangeAspect="1"/>
          </p:cNvPicPr>
          <p:nvPr>
            <p:ph idx="1"/>
          </p:nvPr>
        </p:nvPicPr>
        <p:blipFill>
          <a:blip r:embed="rId3"/>
          <a:stretch>
            <a:fillRect/>
          </a:stretch>
        </p:blipFill>
        <p:spPr>
          <a:xfrm>
            <a:off x="1514128" y="1810635"/>
            <a:ext cx="9163744" cy="4351338"/>
          </a:xfrm>
          <a:ln w="12700">
            <a:solidFill>
              <a:schemeClr val="tx1"/>
            </a:solidFill>
          </a:ln>
        </p:spPr>
      </p:pic>
    </p:spTree>
    <p:extLst>
      <p:ext uri="{BB962C8B-B14F-4D97-AF65-F5344CB8AC3E}">
        <p14:creationId xmlns:p14="http://schemas.microsoft.com/office/powerpoint/2010/main" val="1091412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E3E8-05E1-4502-3414-84DFF6431C81}"/>
              </a:ext>
            </a:extLst>
          </p:cNvPr>
          <p:cNvSpPr>
            <a:spLocks noGrp="1"/>
          </p:cNvSpPr>
          <p:nvPr>
            <p:ph type="title"/>
          </p:nvPr>
        </p:nvSpPr>
        <p:spPr/>
        <p:txBody>
          <a:bodyPr/>
          <a:lstStyle/>
          <a:p>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Scoring Criteria (1/8)</a:t>
            </a:r>
          </a:p>
        </p:txBody>
      </p:sp>
      <p:sp>
        <p:nvSpPr>
          <p:cNvPr id="3" name="Content Placeholder 2">
            <a:extLst>
              <a:ext uri="{FF2B5EF4-FFF2-40B4-BE49-F238E27FC236}">
                <a16:creationId xmlns:a16="http://schemas.microsoft.com/office/drawing/2014/main" id="{5723185F-7D89-C589-EDED-3A73E078AE2B}"/>
              </a:ext>
            </a:extLst>
          </p:cNvPr>
          <p:cNvSpPr>
            <a:spLocks noGrp="1"/>
          </p:cNvSpPr>
          <p:nvPr>
            <p:ph idx="1"/>
          </p:nvPr>
        </p:nvSpPr>
        <p:spPr>
          <a:xfrm>
            <a:off x="838200" y="1690688"/>
            <a:ext cx="10515600" cy="4652963"/>
          </a:xfrm>
        </p:spPr>
        <p:txBody>
          <a:bodyPr>
            <a:normAutofit fontScale="47500" lnSpcReduction="20000"/>
          </a:bodyPr>
          <a:lstStyle/>
          <a:p>
            <a:pPr marL="0" indent="0" algn="l">
              <a:buNone/>
            </a:pPr>
            <a:r>
              <a:rPr lang="en-US" sz="3300" b="1" i="0">
                <a:effectLst/>
              </a:rPr>
              <a:t>Mission (6 points)</a:t>
            </a:r>
          </a:p>
          <a:p>
            <a:pPr algn="l">
              <a:buFont typeface="Arial" panose="020B0604020202020204" pitchFamily="34" charset="0"/>
              <a:buChar char="•"/>
            </a:pPr>
            <a:r>
              <a:rPr lang="en-US" sz="3300" b="0" i="0">
                <a:effectLst/>
              </a:rPr>
              <a:t>Clearly stated organization mission.</a:t>
            </a:r>
          </a:p>
          <a:p>
            <a:pPr algn="l">
              <a:buFont typeface="Arial" panose="020B0604020202020204" pitchFamily="34" charset="0"/>
              <a:buChar char="•"/>
            </a:pPr>
            <a:r>
              <a:rPr lang="en-US" sz="3300" b="0" i="0">
                <a:effectLst/>
              </a:rPr>
              <a:t>Alignment of the project with the organization’s mission.</a:t>
            </a:r>
          </a:p>
          <a:p>
            <a:pPr algn="l">
              <a:buFont typeface="Arial" panose="020B0604020202020204" pitchFamily="34" charset="0"/>
              <a:buChar char="•"/>
            </a:pPr>
            <a:r>
              <a:rPr lang="en-US" sz="3300" b="0" i="0">
                <a:effectLst/>
              </a:rPr>
              <a:t>Demonstrates commitment to the mission and inclusion of people with disabilities in core programs.</a:t>
            </a:r>
          </a:p>
          <a:p>
            <a:pPr algn="l">
              <a:buFont typeface="Arial" panose="020B0604020202020204" pitchFamily="34" charset="0"/>
              <a:buChar char="•"/>
            </a:pPr>
            <a:endParaRPr lang="en-US" sz="3300" b="0" i="0">
              <a:effectLst/>
            </a:endParaRPr>
          </a:p>
          <a:p>
            <a:pPr marL="0" indent="0" algn="l">
              <a:buNone/>
            </a:pPr>
            <a:r>
              <a:rPr lang="en-US" sz="3300" b="1" i="0">
                <a:effectLst/>
              </a:rPr>
              <a:t>History (8 points)</a:t>
            </a:r>
          </a:p>
          <a:p>
            <a:pPr algn="l">
              <a:buFont typeface="Arial" panose="020B0604020202020204" pitchFamily="34" charset="0"/>
              <a:buChar char="•"/>
            </a:pPr>
            <a:r>
              <a:rPr lang="en-US" sz="3300" b="0" i="0">
                <a:effectLst/>
              </a:rPr>
              <a:t>Strong organizational history</a:t>
            </a:r>
          </a:p>
          <a:p>
            <a:pPr algn="l">
              <a:buFont typeface="Arial" panose="020B0604020202020204" pitchFamily="34" charset="0"/>
              <a:buChar char="•"/>
            </a:pPr>
            <a:r>
              <a:rPr lang="en-US" sz="3300" b="0" i="0">
                <a:effectLst/>
              </a:rPr>
              <a:t>Previous successful Grantee partner</a:t>
            </a:r>
          </a:p>
          <a:p>
            <a:pPr algn="l">
              <a:buFont typeface="Arial" panose="020B0604020202020204" pitchFamily="34" charset="0"/>
              <a:buChar char="•"/>
            </a:pPr>
            <a:r>
              <a:rPr lang="en-US" sz="3300" b="0" i="0">
                <a:effectLst/>
              </a:rPr>
              <a:t>Relevance of past activities to the current project (serving people with disabilities).</a:t>
            </a:r>
          </a:p>
          <a:p>
            <a:pPr algn="l">
              <a:buFont typeface="Arial" panose="020B0604020202020204" pitchFamily="34" charset="0"/>
              <a:buChar char="•"/>
            </a:pPr>
            <a:r>
              <a:rPr lang="en-US" sz="3300" b="0" i="0">
                <a:effectLst/>
              </a:rPr>
              <a:t>Significant accomplishments and milestones.</a:t>
            </a:r>
          </a:p>
          <a:p>
            <a:pPr marL="0" indent="0" algn="l">
              <a:buNone/>
            </a:pPr>
            <a:endParaRPr lang="en-US" sz="3300" b="0" i="0">
              <a:effectLst/>
            </a:endParaRPr>
          </a:p>
          <a:p>
            <a:pPr marL="0" indent="0" algn="l">
              <a:buNone/>
            </a:pPr>
            <a:r>
              <a:rPr lang="en-US" sz="3300" b="1" i="0">
                <a:effectLst/>
              </a:rPr>
              <a:t>Core Programs (9 points):</a:t>
            </a:r>
          </a:p>
          <a:p>
            <a:pPr algn="l">
              <a:buFont typeface="Arial" panose="020B0604020202020204" pitchFamily="34" charset="0"/>
              <a:buChar char="•"/>
            </a:pPr>
            <a:r>
              <a:rPr lang="en-US" sz="3300" b="0" i="0">
                <a:effectLst/>
              </a:rPr>
              <a:t>Description of the organization’s core programs.</a:t>
            </a:r>
          </a:p>
          <a:p>
            <a:pPr algn="l">
              <a:buFont typeface="Arial" panose="020B0604020202020204" pitchFamily="34" charset="0"/>
              <a:buChar char="•"/>
            </a:pPr>
            <a:r>
              <a:rPr lang="en-US" sz="3300" b="0" i="0">
                <a:effectLst/>
              </a:rPr>
              <a:t>Connection between core programs and the proposed project.</a:t>
            </a:r>
          </a:p>
          <a:p>
            <a:pPr algn="l">
              <a:buFont typeface="Arial" panose="020B0604020202020204" pitchFamily="34" charset="0"/>
              <a:buChar char="•"/>
            </a:pPr>
            <a:r>
              <a:rPr lang="en-US" sz="3300" b="0" i="0">
                <a:effectLst/>
              </a:rPr>
              <a:t>Demonstrated expertise and experience in the relevant field.</a:t>
            </a:r>
          </a:p>
          <a:p>
            <a:pPr algn="l">
              <a:buFont typeface="Arial" panose="020B0604020202020204" pitchFamily="34" charset="0"/>
              <a:buChar char="•"/>
            </a:pPr>
            <a:endParaRPr lang="en-US" b="0" i="0">
              <a:solidFill>
                <a:srgbClr val="4A5568"/>
              </a:solidFill>
              <a:effectLst/>
              <a:latin typeface="Open Sans" panose="020B0606030504020204" pitchFamily="34" charset="0"/>
            </a:endParaRPr>
          </a:p>
          <a:p>
            <a:pPr marL="0" indent="0">
              <a:buNone/>
            </a:pPr>
            <a:endParaRPr lang="en-US"/>
          </a:p>
        </p:txBody>
      </p:sp>
    </p:spTree>
    <p:extLst>
      <p:ext uri="{BB962C8B-B14F-4D97-AF65-F5344CB8AC3E}">
        <p14:creationId xmlns:p14="http://schemas.microsoft.com/office/powerpoint/2010/main" val="335963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E3E8-05E1-4502-3414-84DFF6431C81}"/>
              </a:ext>
            </a:extLst>
          </p:cNvPr>
          <p:cNvSpPr>
            <a:spLocks noGrp="1"/>
          </p:cNvSpPr>
          <p:nvPr>
            <p:ph type="title"/>
          </p:nvPr>
        </p:nvSpPr>
        <p:spPr/>
        <p:txBody>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Scoring Criteria (2/8)</a:t>
            </a:r>
          </a:p>
        </p:txBody>
      </p:sp>
      <p:sp>
        <p:nvSpPr>
          <p:cNvPr id="3" name="Content Placeholder 2">
            <a:extLst>
              <a:ext uri="{FF2B5EF4-FFF2-40B4-BE49-F238E27FC236}">
                <a16:creationId xmlns:a16="http://schemas.microsoft.com/office/drawing/2014/main" id="{5723185F-7D89-C589-EDED-3A73E078AE2B}"/>
              </a:ext>
            </a:extLst>
          </p:cNvPr>
          <p:cNvSpPr>
            <a:spLocks noGrp="1"/>
          </p:cNvSpPr>
          <p:nvPr>
            <p:ph idx="1"/>
          </p:nvPr>
        </p:nvSpPr>
        <p:spPr/>
        <p:txBody>
          <a:bodyPr/>
          <a:lstStyle/>
          <a:p>
            <a:pPr marL="0" indent="0" algn="l">
              <a:buNone/>
            </a:pPr>
            <a:r>
              <a:rPr lang="en-US" b="1" i="0">
                <a:effectLst/>
              </a:rPr>
              <a:t>Project Description (15 points):</a:t>
            </a:r>
          </a:p>
          <a:p>
            <a:pPr algn="l">
              <a:buFont typeface="Arial" panose="020B0604020202020204" pitchFamily="34" charset="0"/>
              <a:buChar char="•"/>
            </a:pPr>
            <a:r>
              <a:rPr lang="en-US" b="0" i="0">
                <a:effectLst/>
              </a:rPr>
              <a:t>Clear and concise explanation of the project goals and objectives.</a:t>
            </a:r>
          </a:p>
          <a:p>
            <a:pPr algn="l">
              <a:buFont typeface="Arial" panose="020B0604020202020204" pitchFamily="34" charset="0"/>
              <a:buChar char="•"/>
            </a:pPr>
            <a:r>
              <a:rPr lang="en-US" b="0" i="0">
                <a:effectLst/>
              </a:rPr>
              <a:t>Includes activities and strategies to achieve the desired outcomes.</a:t>
            </a:r>
          </a:p>
          <a:p>
            <a:pPr algn="l">
              <a:buFont typeface="Arial" panose="020B0604020202020204" pitchFamily="34" charset="0"/>
              <a:buChar char="•"/>
            </a:pPr>
            <a:r>
              <a:rPr lang="en-US" b="0" i="0">
                <a:effectLst/>
              </a:rPr>
              <a:t>Explanation of why the organization is well-suited to implement the project.</a:t>
            </a:r>
          </a:p>
          <a:p>
            <a:endParaRPr lang="en-US"/>
          </a:p>
        </p:txBody>
      </p:sp>
    </p:spTree>
    <p:extLst>
      <p:ext uri="{BB962C8B-B14F-4D97-AF65-F5344CB8AC3E}">
        <p14:creationId xmlns:p14="http://schemas.microsoft.com/office/powerpoint/2010/main" val="252519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3185F-7D89-C589-EDED-3A73E078AE2B}"/>
              </a:ext>
            </a:extLst>
          </p:cNvPr>
          <p:cNvSpPr>
            <a:spLocks noGrp="1"/>
          </p:cNvSpPr>
          <p:nvPr>
            <p:ph idx="1"/>
          </p:nvPr>
        </p:nvSpPr>
        <p:spPr/>
        <p:txBody>
          <a:bodyPr/>
          <a:lstStyle/>
          <a:p>
            <a:pPr marL="0" indent="0" algn="l">
              <a:buNone/>
            </a:pPr>
            <a:r>
              <a:rPr lang="en-US" b="1" i="0">
                <a:effectLst/>
              </a:rPr>
              <a:t>People with Disabilities in Leadership (15 points):</a:t>
            </a:r>
          </a:p>
          <a:p>
            <a:pPr algn="l">
              <a:buFont typeface="Arial" panose="020B0604020202020204" pitchFamily="34" charset="0"/>
              <a:buChar char="•"/>
            </a:pPr>
            <a:r>
              <a:rPr lang="en-US" b="0" i="0">
                <a:effectLst/>
              </a:rPr>
              <a:t>Demonstrates the organization’s inclusion of people with disabilities in paid leadership positions.</a:t>
            </a:r>
          </a:p>
          <a:p>
            <a:pPr algn="l">
              <a:buFont typeface="Arial" panose="020B0604020202020204" pitchFamily="34" charset="0"/>
              <a:buChar char="•"/>
            </a:pPr>
            <a:r>
              <a:rPr lang="en-US" b="0" i="0">
                <a:effectLst/>
              </a:rPr>
              <a:t>Includes examples of individuals in paid leadership roles or advisory positions.</a:t>
            </a:r>
          </a:p>
          <a:p>
            <a:pPr algn="l">
              <a:buFont typeface="Arial" panose="020B0604020202020204" pitchFamily="34" charset="0"/>
              <a:buChar char="•"/>
            </a:pPr>
            <a:r>
              <a:rPr lang="en-US" b="0" i="0">
                <a:effectLst/>
              </a:rPr>
              <a:t>Emphasis on the organization’s commitment to promoting disability leadership.</a:t>
            </a:r>
          </a:p>
          <a:p>
            <a:endParaRPr lang="en-US"/>
          </a:p>
        </p:txBody>
      </p:sp>
      <p:sp>
        <p:nvSpPr>
          <p:cNvPr id="7" name="Title 1">
            <a:extLst>
              <a:ext uri="{FF2B5EF4-FFF2-40B4-BE49-F238E27FC236}">
                <a16:creationId xmlns:a16="http://schemas.microsoft.com/office/drawing/2014/main" id="{AB54C296-AD63-4A3C-1D00-F3563DDB495E}"/>
              </a:ext>
            </a:extLst>
          </p:cNvPr>
          <p:cNvSpPr>
            <a:spLocks noGrp="1"/>
          </p:cNvSpPr>
          <p:nvPr>
            <p:ph type="title"/>
          </p:nvPr>
        </p:nvSpPr>
        <p:spPr>
          <a:xfrm>
            <a:off x="838200" y="365125"/>
            <a:ext cx="10515600" cy="1325563"/>
          </a:xfrm>
        </p:spPr>
        <p:txBody>
          <a:bodyPr/>
          <a:lstStyle/>
          <a:p>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Scoring Criteria (3/8)</a:t>
            </a:r>
          </a:p>
        </p:txBody>
      </p:sp>
    </p:spTree>
    <p:extLst>
      <p:ext uri="{BB962C8B-B14F-4D97-AF65-F5344CB8AC3E}">
        <p14:creationId xmlns:p14="http://schemas.microsoft.com/office/powerpoint/2010/main" val="212530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3185F-7D89-C589-EDED-3A73E078AE2B}"/>
              </a:ext>
            </a:extLst>
          </p:cNvPr>
          <p:cNvSpPr>
            <a:spLocks noGrp="1"/>
          </p:cNvSpPr>
          <p:nvPr>
            <p:ph idx="1"/>
          </p:nvPr>
        </p:nvSpPr>
        <p:spPr/>
        <p:txBody>
          <a:bodyPr/>
          <a:lstStyle/>
          <a:p>
            <a:pPr marL="0" indent="0" algn="l">
              <a:buNone/>
            </a:pPr>
            <a:r>
              <a:rPr lang="en-US" b="1" i="0">
                <a:effectLst/>
              </a:rPr>
              <a:t>Engagement &amp; Knowledge Sharing (15 points):</a:t>
            </a:r>
          </a:p>
          <a:p>
            <a:pPr algn="l">
              <a:buFont typeface="Arial" panose="020B0604020202020204" pitchFamily="34" charset="0"/>
              <a:buChar char="•"/>
            </a:pPr>
            <a:r>
              <a:rPr lang="en-US" b="0" i="0">
                <a:effectLst/>
              </a:rPr>
              <a:t>Strategy for reaching target audiences and beneficiaries.</a:t>
            </a:r>
          </a:p>
          <a:p>
            <a:pPr algn="l">
              <a:buFont typeface="Arial" panose="020B0604020202020204" pitchFamily="34" charset="0"/>
              <a:buChar char="•"/>
            </a:pPr>
            <a:r>
              <a:rPr lang="en-US" b="0" i="0">
                <a:effectLst/>
              </a:rPr>
              <a:t>Plan for sharing project results publicly with peers and relevant stakeholders.</a:t>
            </a:r>
          </a:p>
          <a:p>
            <a:pPr algn="l">
              <a:buFont typeface="Arial" panose="020B0604020202020204" pitchFamily="34" charset="0"/>
              <a:buChar char="•"/>
            </a:pPr>
            <a:r>
              <a:rPr lang="en-US" b="0" i="0">
                <a:effectLst/>
              </a:rPr>
              <a:t>Willingness to participate in Grantee Gatherings to present highlights and lessons learned.</a:t>
            </a:r>
          </a:p>
          <a:p>
            <a:endParaRPr lang="en-US"/>
          </a:p>
        </p:txBody>
      </p:sp>
      <p:sp>
        <p:nvSpPr>
          <p:cNvPr id="7" name="Title 1">
            <a:extLst>
              <a:ext uri="{FF2B5EF4-FFF2-40B4-BE49-F238E27FC236}">
                <a16:creationId xmlns:a16="http://schemas.microsoft.com/office/drawing/2014/main" id="{B9470835-B236-773B-6ECF-CE05EE1D2678}"/>
              </a:ext>
            </a:extLst>
          </p:cNvPr>
          <p:cNvSpPr>
            <a:spLocks noGrp="1"/>
          </p:cNvSpPr>
          <p:nvPr>
            <p:ph type="title"/>
          </p:nvPr>
        </p:nvSpPr>
        <p:spPr>
          <a:xfrm>
            <a:off x="838200" y="365125"/>
            <a:ext cx="10515600" cy="1325563"/>
          </a:xfrm>
        </p:spPr>
        <p:txBody>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Scoring Criteria (4/8)</a:t>
            </a:r>
          </a:p>
        </p:txBody>
      </p:sp>
    </p:spTree>
    <p:extLst>
      <p:ext uri="{BB962C8B-B14F-4D97-AF65-F5344CB8AC3E}">
        <p14:creationId xmlns:p14="http://schemas.microsoft.com/office/powerpoint/2010/main" val="792896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3185F-7D89-C589-EDED-3A73E078AE2B}"/>
              </a:ext>
            </a:extLst>
          </p:cNvPr>
          <p:cNvSpPr>
            <a:spLocks noGrp="1"/>
          </p:cNvSpPr>
          <p:nvPr>
            <p:ph idx="1"/>
          </p:nvPr>
        </p:nvSpPr>
        <p:spPr/>
        <p:txBody>
          <a:bodyPr>
            <a:normAutofit fontScale="92500" lnSpcReduction="10000"/>
          </a:bodyPr>
          <a:lstStyle/>
          <a:p>
            <a:pPr marL="0" indent="0" algn="l">
              <a:buNone/>
            </a:pPr>
            <a:r>
              <a:rPr lang="en-US" b="1" i="0">
                <a:effectLst/>
              </a:rPr>
              <a:t>Beneficiaries (6 points):</a:t>
            </a:r>
          </a:p>
          <a:p>
            <a:pPr algn="l">
              <a:buFont typeface="Arial" panose="020B0604020202020204" pitchFamily="34" charset="0"/>
              <a:buChar char="•"/>
            </a:pPr>
            <a:r>
              <a:rPr lang="en-US" b="0" i="0">
                <a:effectLst/>
              </a:rPr>
              <a:t>Identification of direct and indirect beneficiaries of the project.</a:t>
            </a:r>
          </a:p>
          <a:p>
            <a:pPr algn="l">
              <a:buFont typeface="Arial" panose="020B0604020202020204" pitchFamily="34" charset="0"/>
              <a:buChar char="•"/>
            </a:pPr>
            <a:r>
              <a:rPr lang="en-US" b="0" i="0">
                <a:effectLst/>
              </a:rPr>
              <a:t>Inclusion of people with disabilities, family members, care teams, etc.</a:t>
            </a:r>
          </a:p>
          <a:p>
            <a:pPr algn="l">
              <a:buFont typeface="Arial" panose="020B0604020202020204" pitchFamily="34" charset="0"/>
              <a:buChar char="•"/>
            </a:pPr>
            <a:r>
              <a:rPr lang="en-US" b="0" i="0">
                <a:effectLst/>
              </a:rPr>
              <a:t>Consideration of the project’s impact on the identified beneficiaries.</a:t>
            </a:r>
          </a:p>
          <a:p>
            <a:pPr marL="0" indent="0" algn="l">
              <a:buNone/>
            </a:pPr>
            <a:endParaRPr lang="en-US" b="0" i="0">
              <a:effectLst/>
            </a:endParaRPr>
          </a:p>
          <a:p>
            <a:pPr marL="0" indent="0" algn="l">
              <a:buNone/>
            </a:pPr>
            <a:r>
              <a:rPr lang="en-US" b="1" i="0">
                <a:effectLst/>
              </a:rPr>
              <a:t>Number of People with Disabilities Served (6 points):</a:t>
            </a:r>
          </a:p>
          <a:p>
            <a:pPr algn="l">
              <a:buFont typeface="Arial" panose="020B0604020202020204" pitchFamily="34" charset="0"/>
              <a:buChar char="•"/>
            </a:pPr>
            <a:r>
              <a:rPr lang="en-US" b="0" i="0">
                <a:effectLst/>
              </a:rPr>
              <a:t>Reasonable estimate of the total number of people with disabilities that will be served through the project.</a:t>
            </a:r>
          </a:p>
          <a:p>
            <a:pPr algn="l">
              <a:buFont typeface="Arial" panose="020B0604020202020204" pitchFamily="34" charset="0"/>
              <a:buChar char="•"/>
            </a:pPr>
            <a:r>
              <a:rPr lang="en-US" b="0" i="0">
                <a:effectLst/>
              </a:rPr>
              <a:t>Consideration of the reach, scale, and overall potential impact.</a:t>
            </a:r>
          </a:p>
          <a:p>
            <a:endParaRPr lang="en-US"/>
          </a:p>
        </p:txBody>
      </p:sp>
      <p:sp>
        <p:nvSpPr>
          <p:cNvPr id="7" name="Title 1">
            <a:extLst>
              <a:ext uri="{FF2B5EF4-FFF2-40B4-BE49-F238E27FC236}">
                <a16:creationId xmlns:a16="http://schemas.microsoft.com/office/drawing/2014/main" id="{321C7759-EE7B-3D4C-08D1-76C1D39527AC}"/>
              </a:ext>
            </a:extLst>
          </p:cNvPr>
          <p:cNvSpPr>
            <a:spLocks noGrp="1"/>
          </p:cNvSpPr>
          <p:nvPr>
            <p:ph type="title"/>
          </p:nvPr>
        </p:nvSpPr>
        <p:spPr>
          <a:xfrm>
            <a:off x="838200" y="365125"/>
            <a:ext cx="10515600" cy="1325563"/>
          </a:xfrm>
        </p:spPr>
        <p:txBody>
          <a:bodyPr/>
          <a:lstStyle/>
          <a:p>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Scoring Criteria (5/8)</a:t>
            </a:r>
          </a:p>
        </p:txBody>
      </p:sp>
    </p:spTree>
    <p:extLst>
      <p:ext uri="{BB962C8B-B14F-4D97-AF65-F5344CB8AC3E}">
        <p14:creationId xmlns:p14="http://schemas.microsoft.com/office/powerpoint/2010/main" val="293541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3185F-7D89-C589-EDED-3A73E078AE2B}"/>
              </a:ext>
            </a:extLst>
          </p:cNvPr>
          <p:cNvSpPr>
            <a:spLocks noGrp="1"/>
          </p:cNvSpPr>
          <p:nvPr>
            <p:ph idx="1"/>
          </p:nvPr>
        </p:nvSpPr>
        <p:spPr/>
        <p:txBody>
          <a:bodyPr>
            <a:normAutofit/>
          </a:bodyPr>
          <a:lstStyle/>
          <a:p>
            <a:pPr marL="0" indent="0" algn="l">
              <a:buNone/>
            </a:pPr>
            <a:r>
              <a:rPr lang="en-US" b="1" i="0">
                <a:effectLst/>
              </a:rPr>
              <a:t>Partners and Collaborators (9 points):</a:t>
            </a:r>
          </a:p>
          <a:p>
            <a:pPr algn="l">
              <a:buFont typeface="Arial" panose="020B0604020202020204" pitchFamily="34" charset="0"/>
              <a:buChar char="•"/>
            </a:pPr>
            <a:r>
              <a:rPr lang="en-US" b="0" i="0">
                <a:effectLst/>
              </a:rPr>
              <a:t>Identification of organizational partners and potential collaborators.</a:t>
            </a:r>
          </a:p>
          <a:p>
            <a:pPr algn="l">
              <a:buFont typeface="Arial" panose="020B0604020202020204" pitchFamily="34" charset="0"/>
              <a:buChar char="•"/>
            </a:pPr>
            <a:r>
              <a:rPr lang="en-US" b="0" i="0">
                <a:effectLst/>
              </a:rPr>
              <a:t>Indication of previous collaborations and successful outcomes.</a:t>
            </a:r>
          </a:p>
          <a:p>
            <a:pPr algn="l">
              <a:buFont typeface="Arial" panose="020B0604020202020204" pitchFamily="34" charset="0"/>
              <a:buChar char="•"/>
            </a:pPr>
            <a:r>
              <a:rPr lang="en-US" b="0" i="0">
                <a:effectLst/>
              </a:rPr>
              <a:t>Confirmation status of partnerships (pending or confirmed).</a:t>
            </a:r>
          </a:p>
          <a:p>
            <a:endParaRPr lang="en-US"/>
          </a:p>
        </p:txBody>
      </p:sp>
      <p:sp>
        <p:nvSpPr>
          <p:cNvPr id="6" name="Title 1">
            <a:extLst>
              <a:ext uri="{FF2B5EF4-FFF2-40B4-BE49-F238E27FC236}">
                <a16:creationId xmlns:a16="http://schemas.microsoft.com/office/drawing/2014/main" id="{409E9560-81A2-6418-FEF2-49FF4FC1F946}"/>
              </a:ext>
            </a:extLst>
          </p:cNvPr>
          <p:cNvSpPr>
            <a:spLocks noGrp="1"/>
          </p:cNvSpPr>
          <p:nvPr>
            <p:ph type="title"/>
          </p:nvPr>
        </p:nvSpPr>
        <p:spPr>
          <a:xfrm>
            <a:off x="838200" y="365125"/>
            <a:ext cx="10515600" cy="1325563"/>
          </a:xfrm>
        </p:spPr>
        <p:txBody>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Scoring Criteria (6/8)</a:t>
            </a:r>
          </a:p>
        </p:txBody>
      </p:sp>
      <p:grpSp>
        <p:nvGrpSpPr>
          <p:cNvPr id="8" name="Group 5">
            <a:extLst>
              <a:ext uri="{FF2B5EF4-FFF2-40B4-BE49-F238E27FC236}">
                <a16:creationId xmlns:a16="http://schemas.microsoft.com/office/drawing/2014/main" id="{F6C717C3-6E13-7784-9B1C-E2CA74D43B5F}"/>
              </a:ext>
            </a:extLst>
          </p:cNvPr>
          <p:cNvGrpSpPr/>
          <p:nvPr/>
        </p:nvGrpSpPr>
        <p:grpSpPr>
          <a:xfrm rot="5400000">
            <a:off x="4798072" y="5712648"/>
            <a:ext cx="2887092" cy="2500236"/>
            <a:chOff x="0" y="0"/>
            <a:chExt cx="3619627" cy="3134614"/>
          </a:xfrm>
          <a:solidFill>
            <a:srgbClr val="8EC243"/>
          </a:solidFill>
        </p:grpSpPr>
        <p:sp>
          <p:nvSpPr>
            <p:cNvPr id="15" name="Freeform 6">
              <a:extLst>
                <a:ext uri="{FF2B5EF4-FFF2-40B4-BE49-F238E27FC236}">
                  <a16:creationId xmlns:a16="http://schemas.microsoft.com/office/drawing/2014/main" id="{107E9371-2DE1-9783-ACB3-14FFBA838D8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grpSp>
        <p:nvGrpSpPr>
          <p:cNvPr id="9" name="Group 7">
            <a:extLst>
              <a:ext uri="{FF2B5EF4-FFF2-40B4-BE49-F238E27FC236}">
                <a16:creationId xmlns:a16="http://schemas.microsoft.com/office/drawing/2014/main" id="{31CF0330-A1EE-06AC-5EAC-2CCABC0B17B6}"/>
              </a:ext>
            </a:extLst>
          </p:cNvPr>
          <p:cNvGrpSpPr/>
          <p:nvPr/>
        </p:nvGrpSpPr>
        <p:grpSpPr>
          <a:xfrm rot="5400000">
            <a:off x="3802490" y="4780603"/>
            <a:ext cx="1960009" cy="1697378"/>
            <a:chOff x="0" y="0"/>
            <a:chExt cx="3619627" cy="3134614"/>
          </a:xfrm>
          <a:solidFill>
            <a:srgbClr val="0D876E"/>
          </a:solidFill>
        </p:grpSpPr>
        <p:sp>
          <p:nvSpPr>
            <p:cNvPr id="14" name="Freeform 8">
              <a:extLst>
                <a:ext uri="{FF2B5EF4-FFF2-40B4-BE49-F238E27FC236}">
                  <a16:creationId xmlns:a16="http://schemas.microsoft.com/office/drawing/2014/main" id="{8A559C86-FE32-7649-4C70-0426E7039106}"/>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grpSp>
        <p:nvGrpSpPr>
          <p:cNvPr id="10" name="Group 9">
            <a:extLst>
              <a:ext uri="{FF2B5EF4-FFF2-40B4-BE49-F238E27FC236}">
                <a16:creationId xmlns:a16="http://schemas.microsoft.com/office/drawing/2014/main" id="{472609F7-5B8D-91C6-2332-6F9F42E08AD9}"/>
              </a:ext>
            </a:extLst>
          </p:cNvPr>
          <p:cNvGrpSpPr/>
          <p:nvPr/>
        </p:nvGrpSpPr>
        <p:grpSpPr>
          <a:xfrm rot="5400000">
            <a:off x="5221369" y="4793462"/>
            <a:ext cx="895850" cy="775810"/>
            <a:chOff x="0" y="0"/>
            <a:chExt cx="3619627" cy="3134614"/>
          </a:xfrm>
          <a:solidFill>
            <a:srgbClr val="156052"/>
          </a:solidFill>
        </p:grpSpPr>
        <p:sp>
          <p:nvSpPr>
            <p:cNvPr id="13" name="Freeform 10">
              <a:extLst>
                <a:ext uri="{FF2B5EF4-FFF2-40B4-BE49-F238E27FC236}">
                  <a16:creationId xmlns:a16="http://schemas.microsoft.com/office/drawing/2014/main" id="{B4FBE891-83E6-C8B9-2D06-0D405F7185FD}"/>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grpSp>
        <p:nvGrpSpPr>
          <p:cNvPr id="11" name="Group 11">
            <a:extLst>
              <a:ext uri="{FF2B5EF4-FFF2-40B4-BE49-F238E27FC236}">
                <a16:creationId xmlns:a16="http://schemas.microsoft.com/office/drawing/2014/main" id="{BC6C59D7-E6F1-DD92-15AE-ECED95245A6D}"/>
              </a:ext>
            </a:extLst>
          </p:cNvPr>
          <p:cNvGrpSpPr/>
          <p:nvPr/>
        </p:nvGrpSpPr>
        <p:grpSpPr>
          <a:xfrm rot="5400000">
            <a:off x="6860181" y="5386493"/>
            <a:ext cx="1498402" cy="1297623"/>
            <a:chOff x="0" y="0"/>
            <a:chExt cx="3619627" cy="3134614"/>
          </a:xfrm>
          <a:solidFill>
            <a:srgbClr val="0D876E"/>
          </a:solidFill>
        </p:grpSpPr>
        <p:sp>
          <p:nvSpPr>
            <p:cNvPr id="12" name="Freeform 12">
              <a:extLst>
                <a:ext uri="{FF2B5EF4-FFF2-40B4-BE49-F238E27FC236}">
                  <a16:creationId xmlns:a16="http://schemas.microsoft.com/office/drawing/2014/main" id="{BD174CA4-E6D3-8F1B-EC15-B9E6A1DCF85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spTree>
    <p:extLst>
      <p:ext uri="{BB962C8B-B14F-4D97-AF65-F5344CB8AC3E}">
        <p14:creationId xmlns:p14="http://schemas.microsoft.com/office/powerpoint/2010/main" val="86098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3185F-7D89-C589-EDED-3A73E078AE2B}"/>
              </a:ext>
            </a:extLst>
          </p:cNvPr>
          <p:cNvSpPr>
            <a:spLocks noGrp="1"/>
          </p:cNvSpPr>
          <p:nvPr>
            <p:ph idx="1"/>
          </p:nvPr>
        </p:nvSpPr>
        <p:spPr/>
        <p:txBody>
          <a:bodyPr>
            <a:normAutofit/>
          </a:bodyPr>
          <a:lstStyle/>
          <a:p>
            <a:pPr marL="0" indent="0" algn="l">
              <a:buNone/>
            </a:pPr>
            <a:r>
              <a:rPr lang="en-US" b="1" i="0">
                <a:effectLst/>
              </a:rPr>
              <a:t>Profit &amp; Loss Statement and Project Budget (9 points):</a:t>
            </a:r>
          </a:p>
          <a:p>
            <a:pPr algn="l">
              <a:buFont typeface="Arial" panose="020B0604020202020204" pitchFamily="34" charset="0"/>
              <a:buChar char="•"/>
            </a:pPr>
            <a:r>
              <a:rPr lang="en-US" b="0" i="0">
                <a:effectLst/>
              </a:rPr>
              <a:t>Submission of the most recent Profit &amp; Loss Statement.</a:t>
            </a:r>
          </a:p>
          <a:p>
            <a:pPr algn="l">
              <a:buFont typeface="Arial" panose="020B0604020202020204" pitchFamily="34" charset="0"/>
              <a:buChar char="•"/>
            </a:pPr>
            <a:r>
              <a:rPr lang="en-US" b="0" i="0">
                <a:effectLst/>
              </a:rPr>
              <a:t>Demonstration of a balanced financial statement.</a:t>
            </a:r>
          </a:p>
          <a:p>
            <a:pPr algn="l">
              <a:buFont typeface="Arial" panose="020B0604020202020204" pitchFamily="34" charset="0"/>
              <a:buChar char="•"/>
            </a:pPr>
            <a:r>
              <a:rPr lang="en-US" b="0" i="0">
                <a:effectLst/>
              </a:rPr>
              <a:t>Evaluation of the project budget for reasonability and alignment with the proposed activities.</a:t>
            </a:r>
          </a:p>
          <a:p>
            <a:pPr marL="0" indent="0">
              <a:buNone/>
            </a:pPr>
            <a:endParaRPr lang="en-US"/>
          </a:p>
        </p:txBody>
      </p:sp>
      <p:sp>
        <p:nvSpPr>
          <p:cNvPr id="6" name="Title 1">
            <a:extLst>
              <a:ext uri="{FF2B5EF4-FFF2-40B4-BE49-F238E27FC236}">
                <a16:creationId xmlns:a16="http://schemas.microsoft.com/office/drawing/2014/main" id="{3F612230-86A2-8FCF-A76E-57F6ED08D66C}"/>
              </a:ext>
            </a:extLst>
          </p:cNvPr>
          <p:cNvSpPr>
            <a:spLocks noGrp="1"/>
          </p:cNvSpPr>
          <p:nvPr>
            <p:ph type="title"/>
          </p:nvPr>
        </p:nvSpPr>
        <p:spPr>
          <a:xfrm>
            <a:off x="838200" y="365125"/>
            <a:ext cx="10515600" cy="1325563"/>
          </a:xfrm>
        </p:spPr>
        <p:txBody>
          <a:bodyPr/>
          <a:lstStyle/>
          <a:p>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Scoring Criteria (7/8)</a:t>
            </a:r>
          </a:p>
        </p:txBody>
      </p:sp>
    </p:spTree>
    <p:extLst>
      <p:ext uri="{BB962C8B-B14F-4D97-AF65-F5344CB8AC3E}">
        <p14:creationId xmlns:p14="http://schemas.microsoft.com/office/powerpoint/2010/main" val="3215275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3185F-7D89-C589-EDED-3A73E078AE2B}"/>
              </a:ext>
            </a:extLst>
          </p:cNvPr>
          <p:cNvSpPr>
            <a:spLocks noGrp="1"/>
          </p:cNvSpPr>
          <p:nvPr>
            <p:ph idx="1"/>
          </p:nvPr>
        </p:nvSpPr>
        <p:spPr/>
        <p:txBody>
          <a:bodyPr>
            <a:normAutofit/>
          </a:bodyPr>
          <a:lstStyle/>
          <a:p>
            <a:pPr marL="0" indent="0" algn="l">
              <a:lnSpc>
                <a:spcPct val="110000"/>
              </a:lnSpc>
              <a:buNone/>
            </a:pPr>
            <a:r>
              <a:rPr lang="en-US" sz="2400" b="1" i="0">
                <a:effectLst/>
              </a:rPr>
              <a:t>Alignment with Ability Central Priorities (10 points):</a:t>
            </a:r>
          </a:p>
          <a:p>
            <a:pPr algn="l">
              <a:lnSpc>
                <a:spcPct val="110000"/>
              </a:lnSpc>
              <a:buFont typeface="Arial" panose="020B0604020202020204" pitchFamily="34" charset="0"/>
              <a:buChar char="•"/>
            </a:pPr>
            <a:r>
              <a:rPr lang="en-US" sz="2400" b="0" i="0">
                <a:effectLst/>
              </a:rPr>
              <a:t>Does this project exemplify in design and potential execution of one of the three funding priorities (Leadership Development, Training Healthcare Professionals, and/or Innovation and Digital Accessibility) for people with communication disabilities. </a:t>
            </a:r>
          </a:p>
          <a:p>
            <a:pPr algn="l">
              <a:lnSpc>
                <a:spcPct val="110000"/>
              </a:lnSpc>
              <a:buFont typeface="Arial" panose="020B0604020202020204" pitchFamily="34" charset="0"/>
              <a:buChar char="•"/>
            </a:pPr>
            <a:r>
              <a:rPr lang="en-US" sz="2400" b="0" i="0">
                <a:effectLst/>
              </a:rPr>
              <a:t>Is this something Ability Central sees as scalable, is interested in seeing come to fruition, and would want to disseminate or share widely. </a:t>
            </a:r>
          </a:p>
        </p:txBody>
      </p:sp>
      <p:sp>
        <p:nvSpPr>
          <p:cNvPr id="6" name="Title 1">
            <a:extLst>
              <a:ext uri="{FF2B5EF4-FFF2-40B4-BE49-F238E27FC236}">
                <a16:creationId xmlns:a16="http://schemas.microsoft.com/office/drawing/2014/main" id="{984C0270-2123-F246-AC0A-828737DB6982}"/>
              </a:ext>
            </a:extLst>
          </p:cNvPr>
          <p:cNvSpPr>
            <a:spLocks noGrp="1"/>
          </p:cNvSpPr>
          <p:nvPr>
            <p:ph type="title"/>
          </p:nvPr>
        </p:nvSpPr>
        <p:spPr>
          <a:xfrm>
            <a:off x="838200" y="365125"/>
            <a:ext cx="10515600" cy="1325563"/>
          </a:xfrm>
        </p:spPr>
        <p:txBody>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Scoring Criteria (8/8)</a:t>
            </a:r>
          </a:p>
        </p:txBody>
      </p:sp>
    </p:spTree>
    <p:extLst>
      <p:ext uri="{BB962C8B-B14F-4D97-AF65-F5344CB8AC3E}">
        <p14:creationId xmlns:p14="http://schemas.microsoft.com/office/powerpoint/2010/main" val="37788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991A-1B82-1349-3C1F-29B0A1D2C0D4}"/>
              </a:ext>
            </a:extLst>
          </p:cNvPr>
          <p:cNvSpPr>
            <a:spLocks noGrp="1"/>
          </p:cNvSpPr>
          <p:nvPr>
            <p:ph type="title"/>
          </p:nvPr>
        </p:nvSpPr>
        <p:spPr/>
        <p:txBody>
          <a:bodyPr/>
          <a:lstStyle/>
          <a:p>
            <a:r>
              <a:rPr lang="en-US" b="1">
                <a:solidFill>
                  <a:srgbClr val="156052"/>
                </a:solidFill>
                <a:latin typeface="Open Sans" panose="020B0606030504020204" pitchFamily="34" charset="0"/>
                <a:ea typeface="Open Sans" panose="020B0606030504020204" pitchFamily="34" charset="0"/>
                <a:cs typeface="Open Sans" panose="020B0606030504020204" pitchFamily="34" charset="0"/>
              </a:rPr>
              <a:t>Agenda</a:t>
            </a:r>
          </a:p>
        </p:txBody>
      </p:sp>
      <p:sp>
        <p:nvSpPr>
          <p:cNvPr id="3" name="Content Placeholder 2">
            <a:extLst>
              <a:ext uri="{FF2B5EF4-FFF2-40B4-BE49-F238E27FC236}">
                <a16:creationId xmlns:a16="http://schemas.microsoft.com/office/drawing/2014/main" id="{5FADEAEB-E510-03A7-D284-9F72804AEFC4}"/>
              </a:ext>
            </a:extLst>
          </p:cNvPr>
          <p:cNvSpPr>
            <a:spLocks noGrp="1"/>
          </p:cNvSpPr>
          <p:nvPr>
            <p:ph idx="1"/>
          </p:nvPr>
        </p:nvSpPr>
        <p:spPr/>
        <p:txBody>
          <a:bodyPr vert="horz" lIns="91440" tIns="45720" rIns="91440" bIns="45720" rtlCol="0" anchor="t">
            <a:normAutofit/>
          </a:bodyPr>
          <a:lstStyle/>
          <a:p>
            <a:pPr>
              <a:lnSpc>
                <a:spcPct val="100000"/>
              </a:lnSpc>
            </a:pPr>
            <a:r>
              <a:rPr lang="en-US">
                <a:cs typeface="Arial"/>
              </a:rPr>
              <a:t>Ability Central Mission and Process Overview</a:t>
            </a:r>
          </a:p>
          <a:p>
            <a:pPr>
              <a:lnSpc>
                <a:spcPct val="100000"/>
              </a:lnSpc>
            </a:pPr>
            <a:r>
              <a:rPr lang="en-US">
                <a:cs typeface="Arial"/>
              </a:rPr>
              <a:t>2024 Funding Priorities</a:t>
            </a:r>
          </a:p>
          <a:p>
            <a:pPr>
              <a:lnSpc>
                <a:spcPct val="100000"/>
              </a:lnSpc>
            </a:pPr>
            <a:r>
              <a:rPr lang="en-US">
                <a:cs typeface="Arial"/>
              </a:rPr>
              <a:t>How to log in to the portal and apply</a:t>
            </a:r>
          </a:p>
          <a:p>
            <a:pPr>
              <a:lnSpc>
                <a:spcPct val="100000"/>
              </a:lnSpc>
            </a:pPr>
            <a:r>
              <a:rPr lang="en-US">
                <a:cs typeface="Arial"/>
              </a:rPr>
              <a:t>Application Questions and Example Answers</a:t>
            </a:r>
          </a:p>
          <a:p>
            <a:pPr>
              <a:lnSpc>
                <a:spcPct val="100000"/>
              </a:lnSpc>
            </a:pPr>
            <a:r>
              <a:rPr lang="en-US">
                <a:cs typeface="Arial"/>
              </a:rPr>
              <a:t>Budget Questions and Budget Template</a:t>
            </a:r>
          </a:p>
          <a:p>
            <a:pPr>
              <a:lnSpc>
                <a:spcPct val="100000"/>
              </a:lnSpc>
            </a:pPr>
            <a:r>
              <a:rPr lang="en-US">
                <a:cs typeface="Arial"/>
              </a:rPr>
              <a:t>Scoring Criteria </a:t>
            </a:r>
          </a:p>
          <a:p>
            <a:pPr>
              <a:lnSpc>
                <a:spcPct val="100000"/>
              </a:lnSpc>
            </a:pPr>
            <a:r>
              <a:rPr lang="en-US">
                <a:cs typeface="Arial"/>
              </a:rPr>
              <a:t>Questions </a:t>
            </a:r>
          </a:p>
        </p:txBody>
      </p:sp>
      <p:grpSp>
        <p:nvGrpSpPr>
          <p:cNvPr id="24" name="Group 6">
            <a:extLst>
              <a:ext uri="{FF2B5EF4-FFF2-40B4-BE49-F238E27FC236}">
                <a16:creationId xmlns:a16="http://schemas.microsoft.com/office/drawing/2014/main" id="{152A1C0B-18FA-41A1-DEE1-01C8956A272C}"/>
              </a:ext>
            </a:extLst>
          </p:cNvPr>
          <p:cNvGrpSpPr/>
          <p:nvPr/>
        </p:nvGrpSpPr>
        <p:grpSpPr>
          <a:xfrm flipH="1">
            <a:off x="10041067" y="4999560"/>
            <a:ext cx="2719161" cy="2354806"/>
            <a:chOff x="0" y="0"/>
            <a:chExt cx="3619627" cy="3134614"/>
          </a:xfrm>
        </p:grpSpPr>
        <p:sp>
          <p:nvSpPr>
            <p:cNvPr id="25" name="Freeform 7">
              <a:extLst>
                <a:ext uri="{FF2B5EF4-FFF2-40B4-BE49-F238E27FC236}">
                  <a16:creationId xmlns:a16="http://schemas.microsoft.com/office/drawing/2014/main" id="{58E030C7-8F7D-2983-0091-7245947B1DD5}"/>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D876E"/>
            </a:solidFill>
          </p:spPr>
        </p:sp>
      </p:grpSp>
      <p:grpSp>
        <p:nvGrpSpPr>
          <p:cNvPr id="26" name="Group 8">
            <a:extLst>
              <a:ext uri="{FF2B5EF4-FFF2-40B4-BE49-F238E27FC236}">
                <a16:creationId xmlns:a16="http://schemas.microsoft.com/office/drawing/2014/main" id="{E1388F0C-E9F6-4B84-1D5A-A7FA9140C4E4}"/>
              </a:ext>
            </a:extLst>
          </p:cNvPr>
          <p:cNvGrpSpPr/>
          <p:nvPr/>
        </p:nvGrpSpPr>
        <p:grpSpPr>
          <a:xfrm flipH="1">
            <a:off x="9237742" y="5394222"/>
            <a:ext cx="1292625" cy="1119419"/>
            <a:chOff x="0" y="0"/>
            <a:chExt cx="3619627" cy="3134614"/>
          </a:xfrm>
          <a:solidFill>
            <a:srgbClr val="156052"/>
          </a:solidFill>
        </p:grpSpPr>
        <p:sp>
          <p:nvSpPr>
            <p:cNvPr id="27" name="Freeform 9">
              <a:extLst>
                <a:ext uri="{FF2B5EF4-FFF2-40B4-BE49-F238E27FC236}">
                  <a16:creationId xmlns:a16="http://schemas.microsoft.com/office/drawing/2014/main" id="{86C49FBD-0F59-4B9B-B1CB-7504F80E0CB2}"/>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grpSp>
        <p:nvGrpSpPr>
          <p:cNvPr id="28" name="Group 10">
            <a:extLst>
              <a:ext uri="{FF2B5EF4-FFF2-40B4-BE49-F238E27FC236}">
                <a16:creationId xmlns:a16="http://schemas.microsoft.com/office/drawing/2014/main" id="{7D91C7B8-4456-11D5-CF6B-DF2B36B5766F}"/>
              </a:ext>
            </a:extLst>
          </p:cNvPr>
          <p:cNvGrpSpPr/>
          <p:nvPr/>
        </p:nvGrpSpPr>
        <p:grpSpPr>
          <a:xfrm flipH="1">
            <a:off x="8603506" y="6225830"/>
            <a:ext cx="912269" cy="790030"/>
            <a:chOff x="0" y="0"/>
            <a:chExt cx="3619627" cy="3134614"/>
          </a:xfrm>
        </p:grpSpPr>
        <p:sp>
          <p:nvSpPr>
            <p:cNvPr id="29" name="Freeform 11">
              <a:extLst>
                <a:ext uri="{FF2B5EF4-FFF2-40B4-BE49-F238E27FC236}">
                  <a16:creationId xmlns:a16="http://schemas.microsoft.com/office/drawing/2014/main" id="{43B27414-EFAA-7EF5-DCF2-A481DD7CCA21}"/>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8EC243"/>
            </a:solidFill>
          </p:spPr>
        </p:sp>
      </p:grpSp>
      <p:grpSp>
        <p:nvGrpSpPr>
          <p:cNvPr id="31" name="Group 10">
            <a:extLst>
              <a:ext uri="{FF2B5EF4-FFF2-40B4-BE49-F238E27FC236}">
                <a16:creationId xmlns:a16="http://schemas.microsoft.com/office/drawing/2014/main" id="{5FBECD98-4E69-F28C-B248-50035B0BB386}"/>
              </a:ext>
            </a:extLst>
          </p:cNvPr>
          <p:cNvGrpSpPr/>
          <p:nvPr/>
        </p:nvGrpSpPr>
        <p:grpSpPr>
          <a:xfrm flipH="1">
            <a:off x="11229474" y="4430240"/>
            <a:ext cx="827540" cy="716655"/>
            <a:chOff x="0" y="0"/>
            <a:chExt cx="3619627" cy="3134614"/>
          </a:xfrm>
        </p:grpSpPr>
        <p:sp>
          <p:nvSpPr>
            <p:cNvPr id="32" name="Freeform 11">
              <a:extLst>
                <a:ext uri="{FF2B5EF4-FFF2-40B4-BE49-F238E27FC236}">
                  <a16:creationId xmlns:a16="http://schemas.microsoft.com/office/drawing/2014/main" id="{9B60BAAC-218C-8F30-2B33-7B9593BE9C6D}"/>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8EC243"/>
            </a:solidFill>
          </p:spPr>
        </p:sp>
      </p:grpSp>
    </p:spTree>
    <p:extLst>
      <p:ext uri="{BB962C8B-B14F-4D97-AF65-F5344CB8AC3E}">
        <p14:creationId xmlns:p14="http://schemas.microsoft.com/office/powerpoint/2010/main" val="902859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28649-D1C3-4ADD-8D52-F53F77BB8699}"/>
              </a:ext>
            </a:extLst>
          </p:cNvPr>
          <p:cNvSpPr>
            <a:spLocks noGrp="1"/>
          </p:cNvSpPr>
          <p:nvPr>
            <p:ph type="title"/>
          </p:nvPr>
        </p:nvSpPr>
        <p:spPr>
          <a:xfrm>
            <a:off x="675534" y="3688473"/>
            <a:ext cx="4766330" cy="1454051"/>
          </a:xfrm>
        </p:spPr>
        <p:txBody>
          <a:bodyPr vert="horz" lIns="91440" tIns="45720" rIns="91440" bIns="45720" rtlCol="0" anchor="ctr">
            <a:normAutofit/>
          </a:bodyPr>
          <a:lstStyle/>
          <a:p>
            <a:r>
              <a:rPr lang="en-US" sz="3600" b="1" kern="1200">
                <a:solidFill>
                  <a:schemeClr val="tx2"/>
                </a:solidFill>
                <a:latin typeface="Open Sans" panose="020B0606030504020204" pitchFamily="34" charset="0"/>
                <a:ea typeface="Open Sans" panose="020B0606030504020204" pitchFamily="34" charset="0"/>
                <a:cs typeface="Open Sans" panose="020B0606030504020204" pitchFamily="34" charset="0"/>
              </a:rPr>
              <a:t>Questions?</a:t>
            </a:r>
          </a:p>
        </p:txBody>
      </p:sp>
      <p:sp>
        <p:nvSpPr>
          <p:cNvPr id="5" name="TextBox 4">
            <a:extLst>
              <a:ext uri="{FF2B5EF4-FFF2-40B4-BE49-F238E27FC236}">
                <a16:creationId xmlns:a16="http://schemas.microsoft.com/office/drawing/2014/main" id="{B41568DA-0725-5327-DA6E-96611F7CE143}"/>
              </a:ext>
            </a:extLst>
          </p:cNvPr>
          <p:cNvSpPr txBox="1"/>
          <p:nvPr/>
        </p:nvSpPr>
        <p:spPr>
          <a:xfrm>
            <a:off x="675534" y="5022942"/>
            <a:ext cx="6038950" cy="945404"/>
          </a:xfrm>
          <a:prstGeom prst="rect">
            <a:avLst/>
          </a:prstGeom>
        </p:spPr>
        <p:txBody>
          <a:bodyPr vert="horz" lIns="91440" tIns="45720" rIns="91440" bIns="45720" rtlCol="0" anchor="t">
            <a:noAutofit/>
          </a:bodyPr>
          <a:lstStyle/>
          <a:p>
            <a:pPr>
              <a:lnSpc>
                <a:spcPct val="90000"/>
              </a:lnSpc>
              <a:spcAft>
                <a:spcPts val="600"/>
              </a:spcAft>
            </a:pPr>
            <a:r>
              <a:rPr lang="en-US" sz="2400">
                <a:solidFill>
                  <a:schemeClr val="tx2"/>
                </a:solidFill>
              </a:rPr>
              <a:t>Email: Jessie Galloway, Program Officer</a:t>
            </a:r>
            <a:endParaRPr lang="en-US" sz="2400">
              <a:solidFill>
                <a:schemeClr val="tx2"/>
              </a:solidFill>
              <a:hlinkClick r:id="rId2">
                <a:extLst>
                  <a:ext uri="{A12FA001-AC4F-418D-AE19-62706E023703}">
                    <ahyp:hlinkClr xmlns:ahyp="http://schemas.microsoft.com/office/drawing/2018/hyperlinkcolor" val="tx"/>
                  </a:ext>
                </a:extLst>
              </a:hlinkClick>
            </a:endParaRPr>
          </a:p>
          <a:p>
            <a:pPr>
              <a:lnSpc>
                <a:spcPct val="90000"/>
              </a:lnSpc>
              <a:spcAft>
                <a:spcPts val="600"/>
              </a:spcAft>
            </a:pPr>
            <a:r>
              <a:rPr lang="en-US" sz="2400">
                <a:solidFill>
                  <a:schemeClr val="tx2"/>
                </a:solidFill>
                <a:hlinkClick r:id="rId2">
                  <a:extLst>
                    <a:ext uri="{A12FA001-AC4F-418D-AE19-62706E023703}">
                      <ahyp:hlinkClr xmlns:ahyp="http://schemas.microsoft.com/office/drawing/2018/hyperlinkcolor" val="tx"/>
                    </a:ext>
                  </a:extLst>
                </a:hlinkClick>
              </a:rPr>
              <a:t>jgalloway@abilitycentral.org</a:t>
            </a:r>
            <a:endParaRPr lang="en-US" sz="2400">
              <a:solidFill>
                <a:schemeClr val="tx2"/>
              </a:solidFill>
              <a:cs typeface="Arial"/>
              <a:hlinkClick r:id="" action="ppaction://noaction">
                <a:extLst>
                  <a:ext uri="{A12FA001-AC4F-418D-AE19-62706E023703}">
                    <ahyp:hlinkClr xmlns:ahyp="http://schemas.microsoft.com/office/drawing/2018/hyperlinkcolor" val="tx"/>
                  </a:ext>
                </a:extLst>
              </a:hlinkClick>
            </a:endParaRPr>
          </a:p>
          <a:p>
            <a:pPr>
              <a:lnSpc>
                <a:spcPct val="90000"/>
              </a:lnSpc>
              <a:spcAft>
                <a:spcPts val="600"/>
              </a:spcAft>
            </a:pPr>
            <a:endParaRPr lang="en-US" sz="2400">
              <a:solidFill>
                <a:schemeClr val="tx2"/>
              </a:solidFill>
              <a:cs typeface="Arial"/>
            </a:endParaRPr>
          </a:p>
        </p:txBody>
      </p:sp>
      <p:pic>
        <p:nvPicPr>
          <p:cNvPr id="8" name="Picture 7" descr="A green and white logo&#10;&#10;Description automatically generated with low confidence">
            <a:extLst>
              <a:ext uri="{FF2B5EF4-FFF2-40B4-BE49-F238E27FC236}">
                <a16:creationId xmlns:a16="http://schemas.microsoft.com/office/drawing/2014/main" id="{B1F60723-39A4-4C16-6367-45B1A77CF828}"/>
              </a:ext>
            </a:extLst>
          </p:cNvPr>
          <p:cNvPicPr>
            <a:picLocks noChangeAspect="1"/>
          </p:cNvPicPr>
          <p:nvPr/>
        </p:nvPicPr>
        <p:blipFill>
          <a:blip r:embed="rId3"/>
          <a:stretch>
            <a:fillRect/>
          </a:stretch>
        </p:blipFill>
        <p:spPr>
          <a:xfrm>
            <a:off x="864634" y="840936"/>
            <a:ext cx="3002830" cy="919127"/>
          </a:xfrm>
          <a:prstGeom prst="rect">
            <a:avLst/>
          </a:prstGeom>
        </p:spPr>
      </p:pic>
      <p:grpSp>
        <p:nvGrpSpPr>
          <p:cNvPr id="4" name="Group 3">
            <a:extLst>
              <a:ext uri="{FF2B5EF4-FFF2-40B4-BE49-F238E27FC236}">
                <a16:creationId xmlns:a16="http://schemas.microsoft.com/office/drawing/2014/main" id="{6FCEE92A-B731-65FE-8882-25F3C54C22C6}"/>
              </a:ext>
            </a:extLst>
          </p:cNvPr>
          <p:cNvGrpSpPr/>
          <p:nvPr/>
        </p:nvGrpSpPr>
        <p:grpSpPr>
          <a:xfrm rot="10800000" flipH="1">
            <a:off x="9285445" y="3003421"/>
            <a:ext cx="3450221" cy="2987908"/>
            <a:chOff x="0" y="0"/>
            <a:chExt cx="3619627" cy="3134614"/>
          </a:xfrm>
          <a:solidFill>
            <a:srgbClr val="156052"/>
          </a:solidFill>
        </p:grpSpPr>
        <p:sp>
          <p:nvSpPr>
            <p:cNvPr id="6" name="Freeform 4">
              <a:extLst>
                <a:ext uri="{FF2B5EF4-FFF2-40B4-BE49-F238E27FC236}">
                  <a16:creationId xmlns:a16="http://schemas.microsoft.com/office/drawing/2014/main" id="{1D0655AA-D398-C1FA-F645-956CEB2486FF}"/>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grpSp>
        <p:nvGrpSpPr>
          <p:cNvPr id="9" name="Group 5">
            <a:extLst>
              <a:ext uri="{FF2B5EF4-FFF2-40B4-BE49-F238E27FC236}">
                <a16:creationId xmlns:a16="http://schemas.microsoft.com/office/drawing/2014/main" id="{7BD76758-73CE-3993-8BB5-BD2644E30DB1}"/>
              </a:ext>
            </a:extLst>
          </p:cNvPr>
          <p:cNvGrpSpPr/>
          <p:nvPr/>
        </p:nvGrpSpPr>
        <p:grpSpPr>
          <a:xfrm rot="10800000" flipH="1">
            <a:off x="7924800" y="5601363"/>
            <a:ext cx="1788500" cy="1548850"/>
            <a:chOff x="0" y="0"/>
            <a:chExt cx="3619627" cy="3134614"/>
          </a:xfrm>
          <a:solidFill>
            <a:srgbClr val="8EC243"/>
          </a:solidFill>
        </p:grpSpPr>
        <p:sp>
          <p:nvSpPr>
            <p:cNvPr id="10" name="Freeform 6">
              <a:extLst>
                <a:ext uri="{FF2B5EF4-FFF2-40B4-BE49-F238E27FC236}">
                  <a16:creationId xmlns:a16="http://schemas.microsoft.com/office/drawing/2014/main" id="{EDE03870-A8F5-9F2F-60E3-2EE5C540CC36}"/>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grpSp>
        <p:nvGrpSpPr>
          <p:cNvPr id="11" name="Group 7">
            <a:extLst>
              <a:ext uri="{FF2B5EF4-FFF2-40B4-BE49-F238E27FC236}">
                <a16:creationId xmlns:a16="http://schemas.microsoft.com/office/drawing/2014/main" id="{CFB9E852-3D88-B998-0E2C-3953ACF37518}"/>
              </a:ext>
            </a:extLst>
          </p:cNvPr>
          <p:cNvGrpSpPr/>
          <p:nvPr/>
        </p:nvGrpSpPr>
        <p:grpSpPr>
          <a:xfrm rot="10800000" flipH="1">
            <a:off x="8663086" y="2464455"/>
            <a:ext cx="1244718" cy="1077932"/>
            <a:chOff x="0" y="0"/>
            <a:chExt cx="3619627" cy="3134614"/>
          </a:xfrm>
          <a:solidFill>
            <a:srgbClr val="0D876E"/>
          </a:solidFill>
        </p:grpSpPr>
        <p:sp>
          <p:nvSpPr>
            <p:cNvPr id="12" name="Freeform 8">
              <a:extLst>
                <a:ext uri="{FF2B5EF4-FFF2-40B4-BE49-F238E27FC236}">
                  <a16:creationId xmlns:a16="http://schemas.microsoft.com/office/drawing/2014/main" id="{4CB9590D-A1BC-28E0-F6D0-AD48366B4A00}"/>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grpSp>
        <p:nvGrpSpPr>
          <p:cNvPr id="13" name="Group 9">
            <a:extLst>
              <a:ext uri="{FF2B5EF4-FFF2-40B4-BE49-F238E27FC236}">
                <a16:creationId xmlns:a16="http://schemas.microsoft.com/office/drawing/2014/main" id="{16104A51-1DA9-762A-874E-64887DC9368F}"/>
              </a:ext>
            </a:extLst>
          </p:cNvPr>
          <p:cNvGrpSpPr/>
          <p:nvPr/>
        </p:nvGrpSpPr>
        <p:grpSpPr>
          <a:xfrm rot="10800000" flipH="1">
            <a:off x="9285445" y="5087249"/>
            <a:ext cx="2338038" cy="2024752"/>
            <a:chOff x="0" y="0"/>
            <a:chExt cx="3619627" cy="3134614"/>
          </a:xfrm>
          <a:solidFill>
            <a:srgbClr val="0D876E"/>
          </a:solidFill>
        </p:grpSpPr>
        <p:sp>
          <p:nvSpPr>
            <p:cNvPr id="14" name="Freeform 10">
              <a:extLst>
                <a:ext uri="{FF2B5EF4-FFF2-40B4-BE49-F238E27FC236}">
                  <a16:creationId xmlns:a16="http://schemas.microsoft.com/office/drawing/2014/main" id="{49C0ADC2-0717-432C-E680-FF14DC2FCBE4}"/>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spTree>
    <p:extLst>
      <p:ext uri="{BB962C8B-B14F-4D97-AF65-F5344CB8AC3E}">
        <p14:creationId xmlns:p14="http://schemas.microsoft.com/office/powerpoint/2010/main" val="275125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09E2-9D75-FC6C-163C-E0C805C9DC74}"/>
              </a:ext>
            </a:extLst>
          </p:cNvPr>
          <p:cNvSpPr>
            <a:spLocks noGrp="1"/>
          </p:cNvSpPr>
          <p:nvPr>
            <p:ph type="title"/>
          </p:nvPr>
        </p:nvSpPr>
        <p:spPr/>
        <p:txBody>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Our Mission</a:t>
            </a:r>
          </a:p>
        </p:txBody>
      </p:sp>
      <p:sp>
        <p:nvSpPr>
          <p:cNvPr id="3" name="Content Placeholder 2">
            <a:extLst>
              <a:ext uri="{FF2B5EF4-FFF2-40B4-BE49-F238E27FC236}">
                <a16:creationId xmlns:a16="http://schemas.microsoft.com/office/drawing/2014/main" id="{243B2382-C89D-7A0F-A752-E111A79E61FD}"/>
              </a:ext>
            </a:extLst>
          </p:cNvPr>
          <p:cNvSpPr>
            <a:spLocks noGrp="1"/>
          </p:cNvSpPr>
          <p:nvPr>
            <p:ph idx="1"/>
          </p:nvPr>
        </p:nvSpPr>
        <p:spPr>
          <a:xfrm>
            <a:off x="838200" y="1825625"/>
            <a:ext cx="10815918" cy="4351338"/>
          </a:xfrm>
        </p:spPr>
        <p:txBody>
          <a:bodyPr>
            <a:normAutofit/>
          </a:bodyPr>
          <a:lstStyle/>
          <a:p>
            <a:pPr marL="0" indent="0">
              <a:lnSpc>
                <a:spcPct val="100000"/>
              </a:lnSpc>
              <a:buNone/>
            </a:pPr>
            <a:r>
              <a:rPr lang="en-US">
                <a:solidFill>
                  <a:srgbClr val="000000"/>
                </a:solidFill>
                <a:effectLst/>
              </a:rPr>
              <a:t>Ability Central is committed to improving communication and information access for people who are Deaf, disabled, and neurodivergent experiencing access and functional needs.* </a:t>
            </a:r>
          </a:p>
          <a:p>
            <a:pPr marL="0" indent="0">
              <a:lnSpc>
                <a:spcPct val="100000"/>
              </a:lnSpc>
              <a:buNone/>
            </a:pPr>
            <a:r>
              <a:rPr lang="en-US">
                <a:solidFill>
                  <a:srgbClr val="000000"/>
                </a:solidFill>
                <a:effectLst/>
              </a:rPr>
              <a:t>We serve as a funder, educator, and convener working collaboratively with our grantee partners, other funders, and the disability community to integrate effective communication solutions.</a:t>
            </a:r>
          </a:p>
        </p:txBody>
      </p:sp>
      <p:sp>
        <p:nvSpPr>
          <p:cNvPr id="5" name="TextBox 4">
            <a:extLst>
              <a:ext uri="{FF2B5EF4-FFF2-40B4-BE49-F238E27FC236}">
                <a16:creationId xmlns:a16="http://schemas.microsoft.com/office/drawing/2014/main" id="{5152B869-5A6E-FC92-EB50-BCD2772474BA}"/>
              </a:ext>
            </a:extLst>
          </p:cNvPr>
          <p:cNvSpPr txBox="1"/>
          <p:nvPr/>
        </p:nvSpPr>
        <p:spPr>
          <a:xfrm>
            <a:off x="838199" y="5111571"/>
            <a:ext cx="10515599" cy="923330"/>
          </a:xfrm>
          <a:prstGeom prst="rect">
            <a:avLst/>
          </a:prstGeom>
          <a:noFill/>
        </p:spPr>
        <p:txBody>
          <a:bodyPr wrap="square">
            <a:spAutoFit/>
          </a:bodyPr>
          <a:lstStyle/>
          <a:p>
            <a:pPr marL="0" indent="0">
              <a:lnSpc>
                <a:spcPct val="100000"/>
              </a:lnSpc>
              <a:buNone/>
            </a:pPr>
            <a:r>
              <a:rPr lang="en-US">
                <a:solidFill>
                  <a:srgbClr val="000000"/>
                </a:solidFill>
              </a:rPr>
              <a:t>*Examples include b</a:t>
            </a:r>
            <a:r>
              <a:rPr lang="en-US">
                <a:solidFill>
                  <a:srgbClr val="000000"/>
                </a:solidFill>
                <a:effectLst/>
              </a:rPr>
              <a:t>lindness, low-vision, people who are Deaf, hard of hearing, </a:t>
            </a:r>
            <a:r>
              <a:rPr lang="en-US" err="1">
                <a:solidFill>
                  <a:srgbClr val="000000"/>
                </a:solidFill>
                <a:effectLst/>
              </a:rPr>
              <a:t>Deafblindness</a:t>
            </a:r>
            <a:r>
              <a:rPr lang="en-US">
                <a:solidFill>
                  <a:srgbClr val="000000"/>
                </a:solidFill>
                <a:effectLst/>
              </a:rPr>
              <a:t>, speech disabilities, intellectual and developmental disabilities, ADHD, dyscalculia, and dyslexia, and more. </a:t>
            </a:r>
          </a:p>
        </p:txBody>
      </p:sp>
    </p:spTree>
    <p:extLst>
      <p:ext uri="{BB962C8B-B14F-4D97-AF65-F5344CB8AC3E}">
        <p14:creationId xmlns:p14="http://schemas.microsoft.com/office/powerpoint/2010/main" val="99550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87BB-59A7-7C62-6E5B-BFCA626ADC6C}"/>
              </a:ext>
            </a:extLst>
          </p:cNvPr>
          <p:cNvSpPr>
            <a:spLocks noGrp="1"/>
          </p:cNvSpPr>
          <p:nvPr>
            <p:ph type="title"/>
          </p:nvPr>
        </p:nvSpPr>
        <p:spPr/>
        <p:txBody>
          <a:bodyPr/>
          <a:lstStyle/>
          <a:p>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LOI Process Overview</a:t>
            </a:r>
          </a:p>
        </p:txBody>
      </p:sp>
      <p:sp>
        <p:nvSpPr>
          <p:cNvPr id="3" name="Content Placeholder 2">
            <a:extLst>
              <a:ext uri="{FF2B5EF4-FFF2-40B4-BE49-F238E27FC236}">
                <a16:creationId xmlns:a16="http://schemas.microsoft.com/office/drawing/2014/main" id="{50AF2A6F-1289-0019-317B-57B87063398A}"/>
              </a:ext>
            </a:extLst>
          </p:cNvPr>
          <p:cNvSpPr>
            <a:spLocks noGrp="1"/>
          </p:cNvSpPr>
          <p:nvPr>
            <p:ph idx="1"/>
          </p:nvPr>
        </p:nvSpPr>
        <p:spPr>
          <a:xfrm>
            <a:off x="838200" y="1690688"/>
            <a:ext cx="9975574" cy="4657103"/>
          </a:xfrm>
        </p:spPr>
        <p:txBody>
          <a:bodyPr>
            <a:noAutofit/>
          </a:bodyPr>
          <a:lstStyle/>
          <a:p>
            <a:pPr>
              <a:lnSpc>
                <a:spcPct val="100000"/>
              </a:lnSpc>
              <a:spcAft>
                <a:spcPts val="600"/>
              </a:spcAft>
            </a:pPr>
            <a:r>
              <a:rPr lang="en-US" sz="1800">
                <a:solidFill>
                  <a:srgbClr val="000000"/>
                </a:solidFill>
                <a:effectLst/>
                <a:latin typeface="Arial" panose="020B0604020202020204" pitchFamily="34" charset="0"/>
                <a:ea typeface="Arial" panose="020B0604020202020204" pitchFamily="34" charset="0"/>
              </a:rPr>
              <a:t>±$1 million granted annually (averages to about 15 grant awards per cycle). </a:t>
            </a:r>
          </a:p>
          <a:p>
            <a:pPr>
              <a:lnSpc>
                <a:spcPct val="100000"/>
              </a:lnSpc>
              <a:spcAft>
                <a:spcPts val="600"/>
              </a:spcAft>
            </a:pPr>
            <a:r>
              <a:rPr lang="en-US" sz="1800">
                <a:solidFill>
                  <a:srgbClr val="000000"/>
                </a:solidFill>
                <a:effectLst/>
                <a:latin typeface="Arial" panose="020B0604020202020204" pitchFamily="34" charset="0"/>
                <a:ea typeface="Arial" panose="020B0604020202020204" pitchFamily="34" charset="0"/>
              </a:rPr>
              <a:t>Grants range from $</a:t>
            </a:r>
            <a:r>
              <a:rPr lang="en-US" sz="1800">
                <a:solidFill>
                  <a:srgbClr val="000000"/>
                </a:solidFill>
                <a:latin typeface="Arial" panose="020B0604020202020204" pitchFamily="34" charset="0"/>
                <a:ea typeface="Arial" panose="020B0604020202020204" pitchFamily="34" charset="0"/>
              </a:rPr>
              <a:t>1</a:t>
            </a:r>
            <a:r>
              <a:rPr lang="en-US" sz="1800">
                <a:solidFill>
                  <a:srgbClr val="000000"/>
                </a:solidFill>
                <a:effectLst/>
                <a:latin typeface="Arial" panose="020B0604020202020204" pitchFamily="34" charset="0"/>
                <a:ea typeface="Arial" panose="020B0604020202020204" pitchFamily="34" charset="0"/>
              </a:rPr>
              <a:t>0,000 – $100,000. </a:t>
            </a:r>
          </a:p>
          <a:p>
            <a:pPr>
              <a:lnSpc>
                <a:spcPct val="100000"/>
              </a:lnSpc>
              <a:spcAft>
                <a:spcPts val="600"/>
              </a:spcAft>
            </a:pPr>
            <a:r>
              <a:rPr lang="en-US" sz="1800" b="1">
                <a:solidFill>
                  <a:srgbClr val="000000"/>
                </a:solidFill>
                <a:latin typeface="Arial" panose="020B0604020202020204" pitchFamily="34" charset="0"/>
              </a:rPr>
              <a:t>California-only funding.  </a:t>
            </a:r>
          </a:p>
          <a:p>
            <a:pPr>
              <a:lnSpc>
                <a:spcPct val="100000"/>
              </a:lnSpc>
              <a:spcAft>
                <a:spcPts val="600"/>
              </a:spcAft>
            </a:pPr>
            <a:r>
              <a:rPr lang="en-US" sz="1800">
                <a:solidFill>
                  <a:srgbClr val="000000"/>
                </a:solidFill>
                <a:effectLst/>
                <a:latin typeface="Arial" panose="020B0604020202020204" pitchFamily="34" charset="0"/>
              </a:rPr>
              <a:t>General </a:t>
            </a:r>
            <a:r>
              <a:rPr lang="en-US" sz="1800">
                <a:solidFill>
                  <a:srgbClr val="000000"/>
                </a:solidFill>
                <a:latin typeface="Arial" panose="020B0604020202020204" pitchFamily="34" charset="0"/>
              </a:rPr>
              <a:t>o</a:t>
            </a:r>
            <a:r>
              <a:rPr lang="en-US" sz="1800">
                <a:solidFill>
                  <a:srgbClr val="000000"/>
                </a:solidFill>
                <a:effectLst/>
                <a:latin typeface="Arial" panose="020B0604020202020204" pitchFamily="34" charset="0"/>
              </a:rPr>
              <a:t>perating </a:t>
            </a:r>
            <a:r>
              <a:rPr lang="en-US" sz="1800">
                <a:solidFill>
                  <a:srgbClr val="000000"/>
                </a:solidFill>
                <a:latin typeface="Arial" panose="020B0604020202020204" pitchFamily="34" charset="0"/>
              </a:rPr>
              <a:t>s</a:t>
            </a:r>
            <a:r>
              <a:rPr lang="en-US" sz="1800">
                <a:solidFill>
                  <a:srgbClr val="000000"/>
                </a:solidFill>
                <a:effectLst/>
                <a:latin typeface="Arial" panose="020B0604020202020204" pitchFamily="34" charset="0"/>
              </a:rPr>
              <a:t>upport up to 25% of request. </a:t>
            </a:r>
          </a:p>
          <a:p>
            <a:pPr>
              <a:lnSpc>
                <a:spcPct val="100000"/>
              </a:lnSpc>
              <a:spcAft>
                <a:spcPts val="600"/>
              </a:spcAft>
            </a:pPr>
            <a:r>
              <a:rPr lang="en-US" sz="1800">
                <a:solidFill>
                  <a:srgbClr val="000000"/>
                </a:solidFill>
                <a:effectLst/>
                <a:latin typeface="Arial" panose="020B0604020202020204" pitchFamily="34" charset="0"/>
                <a:ea typeface="Arial" panose="020B0604020202020204" pitchFamily="34" charset="0"/>
              </a:rPr>
              <a:t>Annual grant cycle</a:t>
            </a:r>
            <a:r>
              <a:rPr lang="en-US" sz="1800">
                <a:solidFill>
                  <a:srgbClr val="000000"/>
                </a:solidFill>
                <a:latin typeface="Arial" panose="020B0604020202020204" pitchFamily="34" charset="0"/>
                <a:ea typeface="Arial" panose="020B0604020202020204" pitchFamily="34" charset="0"/>
              </a:rPr>
              <a:t> is a two</a:t>
            </a:r>
            <a:r>
              <a:rPr lang="en-US" sz="1800">
                <a:solidFill>
                  <a:srgbClr val="000000"/>
                </a:solidFill>
                <a:effectLst/>
                <a:latin typeface="Arial" panose="020B0604020202020204" pitchFamily="34" charset="0"/>
                <a:ea typeface="Arial" panose="020B0604020202020204" pitchFamily="34" charset="0"/>
              </a:rPr>
              <a:t>-stage application process, beginning with Letter of Intent (LOI) through an online grants management system. </a:t>
            </a:r>
            <a:r>
              <a:rPr lang="en-US" sz="1800" b="1">
                <a:solidFill>
                  <a:srgbClr val="000000"/>
                </a:solidFill>
                <a:effectLst/>
                <a:latin typeface="Arial" panose="020B0604020202020204" pitchFamily="34" charset="0"/>
                <a:ea typeface="Arial" panose="020B0604020202020204" pitchFamily="34" charset="0"/>
              </a:rPr>
              <a:t>Due July 12 at 5pm </a:t>
            </a:r>
            <a:r>
              <a:rPr lang="en-US" sz="1800" b="1">
                <a:solidFill>
                  <a:srgbClr val="000000"/>
                </a:solidFill>
                <a:latin typeface="Arial" panose="020B0604020202020204" pitchFamily="34" charset="0"/>
                <a:ea typeface="Arial" panose="020B0604020202020204" pitchFamily="34" charset="0"/>
              </a:rPr>
              <a:t>Pacific. </a:t>
            </a:r>
            <a:endParaRPr lang="en-US" sz="1800" b="1">
              <a:solidFill>
                <a:srgbClr val="000000"/>
              </a:solidFill>
              <a:effectLst/>
              <a:latin typeface="Arial" panose="020B0604020202020204" pitchFamily="34" charset="0"/>
              <a:ea typeface="Arial" panose="020B0604020202020204" pitchFamily="34" charset="0"/>
            </a:endParaRPr>
          </a:p>
          <a:p>
            <a:pPr>
              <a:lnSpc>
                <a:spcPct val="100000"/>
              </a:lnSpc>
              <a:spcAft>
                <a:spcPts val="600"/>
              </a:spcAft>
            </a:pPr>
            <a:r>
              <a:rPr lang="en-US" sz="1800">
                <a:solidFill>
                  <a:srgbClr val="000000"/>
                </a:solidFill>
                <a:effectLst/>
                <a:latin typeface="Arial" panose="020B0604020202020204" pitchFamily="34" charset="0"/>
                <a:ea typeface="Arial" panose="020B0604020202020204" pitchFamily="34" charset="0"/>
              </a:rPr>
              <a:t>LOI review process takes approximately five weeks.</a:t>
            </a:r>
          </a:p>
          <a:p>
            <a:pPr>
              <a:lnSpc>
                <a:spcPct val="100000"/>
              </a:lnSpc>
              <a:spcAft>
                <a:spcPts val="600"/>
              </a:spcAft>
            </a:pPr>
            <a:r>
              <a:rPr lang="en-US" sz="1800">
                <a:solidFill>
                  <a:srgbClr val="000000"/>
                </a:solidFill>
                <a:effectLst/>
                <a:latin typeface="Arial" panose="020B0604020202020204" pitchFamily="34" charset="0"/>
                <a:ea typeface="Arial" panose="020B0604020202020204" pitchFamily="34" charset="0"/>
              </a:rPr>
              <a:t>All LOIs are reviewed and scored by two staff, advisory group members, and decided upon by our Grants Team which includes executive </a:t>
            </a:r>
            <a:r>
              <a:rPr lang="en-US" sz="1800">
                <a:solidFill>
                  <a:srgbClr val="000000"/>
                </a:solidFill>
                <a:latin typeface="Arial" panose="020B0604020202020204" pitchFamily="34" charset="0"/>
                <a:ea typeface="Arial" panose="020B0604020202020204" pitchFamily="34" charset="0"/>
              </a:rPr>
              <a:t>s</a:t>
            </a:r>
            <a:r>
              <a:rPr lang="en-US" sz="1800">
                <a:solidFill>
                  <a:srgbClr val="000000"/>
                </a:solidFill>
                <a:effectLst/>
                <a:latin typeface="Arial" panose="020B0604020202020204" pitchFamily="34" charset="0"/>
                <a:ea typeface="Arial" panose="020B0604020202020204" pitchFamily="34" charset="0"/>
              </a:rPr>
              <a:t>taff and board </a:t>
            </a:r>
            <a:r>
              <a:rPr lang="en-US" sz="1800">
                <a:solidFill>
                  <a:srgbClr val="000000"/>
                </a:solidFill>
                <a:latin typeface="Arial" panose="020B0604020202020204" pitchFamily="34" charset="0"/>
                <a:ea typeface="Arial" panose="020B0604020202020204" pitchFamily="34" charset="0"/>
              </a:rPr>
              <a:t>m</a:t>
            </a:r>
            <a:r>
              <a:rPr lang="en-US" sz="1800">
                <a:solidFill>
                  <a:srgbClr val="000000"/>
                </a:solidFill>
                <a:effectLst/>
                <a:latin typeface="Arial" panose="020B0604020202020204" pitchFamily="34" charset="0"/>
                <a:ea typeface="Arial" panose="020B0604020202020204" pitchFamily="34" charset="0"/>
              </a:rPr>
              <a:t>embers. </a:t>
            </a:r>
          </a:p>
          <a:p>
            <a:pPr>
              <a:lnSpc>
                <a:spcPct val="100000"/>
              </a:lnSpc>
              <a:spcAft>
                <a:spcPts val="600"/>
              </a:spcAft>
            </a:pPr>
            <a:r>
              <a:rPr lang="en-US" sz="1800">
                <a:solidFill>
                  <a:srgbClr val="000000"/>
                </a:solidFill>
                <a:effectLst/>
                <a:latin typeface="Arial" panose="020B0604020202020204" pitchFamily="34" charset="0"/>
                <a:ea typeface="Arial" panose="020B0604020202020204" pitchFamily="34" charset="0"/>
              </a:rPr>
              <a:t>Notification of invitation to submit a full proposal will be sent on </a:t>
            </a:r>
            <a:r>
              <a:rPr lang="en-US" sz="1800" b="1">
                <a:solidFill>
                  <a:srgbClr val="000000"/>
                </a:solidFill>
                <a:effectLst/>
                <a:latin typeface="Arial" panose="020B0604020202020204" pitchFamily="34" charset="0"/>
                <a:ea typeface="Arial" panose="020B0604020202020204" pitchFamily="34" charset="0"/>
              </a:rPr>
              <a:t>August 25</a:t>
            </a:r>
            <a:r>
              <a:rPr lang="en-US" sz="1800" b="1">
                <a:solidFill>
                  <a:srgbClr val="000000"/>
                </a:solidFill>
                <a:latin typeface="Arial" panose="020B0604020202020204" pitchFamily="34" charset="0"/>
                <a:ea typeface="Arial" panose="020B0604020202020204" pitchFamily="34" charset="0"/>
              </a:rPr>
              <a:t>, 2023. </a:t>
            </a:r>
          </a:p>
        </p:txBody>
      </p:sp>
    </p:spTree>
    <p:extLst>
      <p:ext uri="{BB962C8B-B14F-4D97-AF65-F5344CB8AC3E}">
        <p14:creationId xmlns:p14="http://schemas.microsoft.com/office/powerpoint/2010/main" val="49444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87BB-59A7-7C62-6E5B-BFCA626ADC6C}"/>
              </a:ext>
            </a:extLst>
          </p:cNvPr>
          <p:cNvSpPr>
            <a:spLocks noGrp="1"/>
          </p:cNvSpPr>
          <p:nvPr>
            <p:ph type="title"/>
          </p:nvPr>
        </p:nvSpPr>
        <p:spPr>
          <a:xfrm>
            <a:off x="838200" y="365125"/>
            <a:ext cx="10896600" cy="1350963"/>
          </a:xfrm>
        </p:spPr>
        <p:txBody>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Full Application Process Overview</a:t>
            </a:r>
          </a:p>
        </p:txBody>
      </p:sp>
      <p:sp>
        <p:nvSpPr>
          <p:cNvPr id="3" name="Content Placeholder 2">
            <a:extLst>
              <a:ext uri="{FF2B5EF4-FFF2-40B4-BE49-F238E27FC236}">
                <a16:creationId xmlns:a16="http://schemas.microsoft.com/office/drawing/2014/main" id="{50AF2A6F-1289-0019-317B-57B87063398A}"/>
              </a:ext>
            </a:extLst>
          </p:cNvPr>
          <p:cNvSpPr>
            <a:spLocks noGrp="1"/>
          </p:cNvSpPr>
          <p:nvPr>
            <p:ph idx="1"/>
          </p:nvPr>
        </p:nvSpPr>
        <p:spPr>
          <a:xfrm>
            <a:off x="838200" y="1724739"/>
            <a:ext cx="10164580" cy="4068417"/>
          </a:xfrm>
        </p:spPr>
        <p:txBody>
          <a:bodyPr>
            <a:noAutofit/>
          </a:bodyPr>
          <a:lstStyle/>
          <a:p>
            <a:pPr>
              <a:lnSpc>
                <a:spcPct val="150000"/>
              </a:lnSpc>
            </a:pPr>
            <a:r>
              <a:rPr lang="en-US" sz="2000">
                <a:solidFill>
                  <a:srgbClr val="000000"/>
                </a:solidFill>
                <a:effectLst/>
                <a:latin typeface="Arial" panose="020B0604020202020204" pitchFamily="34" charset="0"/>
                <a:ea typeface="Arial" panose="020B0604020202020204" pitchFamily="34" charset="0"/>
              </a:rPr>
              <a:t>If invited to submit a full application, it will be due on </a:t>
            </a:r>
            <a:r>
              <a:rPr lang="en-US" sz="2000" b="1">
                <a:solidFill>
                  <a:srgbClr val="000000"/>
                </a:solidFill>
                <a:effectLst/>
                <a:latin typeface="Arial" panose="020B0604020202020204" pitchFamily="34" charset="0"/>
                <a:ea typeface="Arial" panose="020B0604020202020204" pitchFamily="34" charset="0"/>
              </a:rPr>
              <a:t>October 4, 2023 at 5pm </a:t>
            </a:r>
            <a:r>
              <a:rPr lang="en-US" sz="2000" b="1">
                <a:solidFill>
                  <a:srgbClr val="000000"/>
                </a:solidFill>
                <a:latin typeface="Arial" panose="020B0604020202020204" pitchFamily="34" charset="0"/>
                <a:ea typeface="Arial" panose="020B0604020202020204" pitchFamily="34" charset="0"/>
              </a:rPr>
              <a:t>Pacific.</a:t>
            </a:r>
            <a:r>
              <a:rPr lang="en-US" sz="2000" b="1">
                <a:solidFill>
                  <a:srgbClr val="000000"/>
                </a:solidFill>
                <a:effectLst/>
                <a:latin typeface="Arial" panose="020B0604020202020204" pitchFamily="34" charset="0"/>
                <a:ea typeface="Arial" panose="020B0604020202020204" pitchFamily="34" charset="0"/>
              </a:rPr>
              <a:t> </a:t>
            </a:r>
          </a:p>
          <a:p>
            <a:pPr>
              <a:lnSpc>
                <a:spcPct val="150000"/>
              </a:lnSpc>
            </a:pPr>
            <a:r>
              <a:rPr lang="en-US" sz="2000">
                <a:solidFill>
                  <a:srgbClr val="000000"/>
                </a:solidFill>
                <a:effectLst/>
                <a:latin typeface="Arial" panose="020B0604020202020204" pitchFamily="34" charset="0"/>
                <a:ea typeface="Arial" panose="020B0604020202020204" pitchFamily="34" charset="0"/>
              </a:rPr>
              <a:t>Applications are reviewed and scored by two staff, advisory group members, and decided upon by the board (process is approximately </a:t>
            </a:r>
            <a:r>
              <a:rPr lang="en-US" sz="2000">
                <a:solidFill>
                  <a:srgbClr val="000000"/>
                </a:solidFill>
                <a:latin typeface="Arial" panose="020B0604020202020204" pitchFamily="34" charset="0"/>
                <a:ea typeface="Arial" panose="020B0604020202020204" pitchFamily="34" charset="0"/>
              </a:rPr>
              <a:t>seven</a:t>
            </a:r>
            <a:r>
              <a:rPr lang="en-US" sz="2000">
                <a:solidFill>
                  <a:srgbClr val="000000"/>
                </a:solidFill>
                <a:effectLst/>
                <a:latin typeface="Arial" panose="020B0604020202020204" pitchFamily="34" charset="0"/>
                <a:ea typeface="Arial" panose="020B0604020202020204" pitchFamily="34" charset="0"/>
              </a:rPr>
              <a:t> weeks). </a:t>
            </a:r>
          </a:p>
          <a:p>
            <a:pPr>
              <a:lnSpc>
                <a:spcPct val="150000"/>
              </a:lnSpc>
            </a:pPr>
            <a:r>
              <a:rPr lang="en-US" sz="2000">
                <a:solidFill>
                  <a:srgbClr val="000000"/>
                </a:solidFill>
                <a:effectLst/>
                <a:latin typeface="Arial" panose="020B0604020202020204" pitchFamily="34" charset="0"/>
                <a:ea typeface="Arial" panose="020B0604020202020204" pitchFamily="34" charset="0"/>
              </a:rPr>
              <a:t>Notification of Award will be in </a:t>
            </a:r>
            <a:r>
              <a:rPr lang="en-US" sz="2000" b="1">
                <a:solidFill>
                  <a:srgbClr val="000000"/>
                </a:solidFill>
                <a:effectLst/>
                <a:latin typeface="Arial" panose="020B0604020202020204" pitchFamily="34" charset="0"/>
                <a:ea typeface="Arial" panose="020B0604020202020204" pitchFamily="34" charset="0"/>
              </a:rPr>
              <a:t>mid- to late-November 2023. </a:t>
            </a:r>
          </a:p>
          <a:p>
            <a:pPr>
              <a:lnSpc>
                <a:spcPct val="150000"/>
              </a:lnSpc>
            </a:pPr>
            <a:r>
              <a:rPr lang="en-US" sz="2000">
                <a:solidFill>
                  <a:srgbClr val="000000"/>
                </a:solidFill>
                <a:effectLst/>
                <a:latin typeface="Arial" panose="020B0604020202020204" pitchFamily="34" charset="0"/>
                <a:ea typeface="Arial" panose="020B0604020202020204" pitchFamily="34" charset="0"/>
              </a:rPr>
              <a:t>Once approved, and grant agreements are finalized, funds are disbursed in semi-annual installments of 50% of award amount in</a:t>
            </a:r>
            <a:r>
              <a:rPr lang="en-US" sz="2000">
                <a:effectLst/>
              </a:rPr>
              <a:t> December and August. </a:t>
            </a:r>
            <a:endParaRPr lang="en-US" sz="2000"/>
          </a:p>
        </p:txBody>
      </p:sp>
    </p:spTree>
    <p:extLst>
      <p:ext uri="{BB962C8B-B14F-4D97-AF65-F5344CB8AC3E}">
        <p14:creationId xmlns:p14="http://schemas.microsoft.com/office/powerpoint/2010/main" val="282547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C1CC-AAD0-3C2A-4728-5D3B86A5AEA0}"/>
              </a:ext>
            </a:extLst>
          </p:cNvPr>
          <p:cNvSpPr>
            <a:spLocks noGrp="1"/>
          </p:cNvSpPr>
          <p:nvPr>
            <p:ph type="title"/>
          </p:nvPr>
        </p:nvSpPr>
        <p:spPr/>
        <p:txBody>
          <a:bodyPr/>
          <a:lstStyle/>
          <a:p>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Funding Priorities</a:t>
            </a:r>
          </a:p>
        </p:txBody>
      </p:sp>
      <p:sp>
        <p:nvSpPr>
          <p:cNvPr id="3" name="Content Placeholder 2">
            <a:extLst>
              <a:ext uri="{FF2B5EF4-FFF2-40B4-BE49-F238E27FC236}">
                <a16:creationId xmlns:a16="http://schemas.microsoft.com/office/drawing/2014/main" id="{7B71861D-D576-5DC3-27FE-74200907B197}"/>
              </a:ext>
            </a:extLst>
          </p:cNvPr>
          <p:cNvSpPr>
            <a:spLocks noGrp="1"/>
          </p:cNvSpPr>
          <p:nvPr>
            <p:ph idx="1"/>
          </p:nvPr>
        </p:nvSpPr>
        <p:spPr/>
        <p:txBody>
          <a:bodyPr>
            <a:normAutofit/>
          </a:bodyPr>
          <a:lstStyle/>
          <a:p>
            <a:pPr marL="0" indent="0">
              <a:lnSpc>
                <a:spcPct val="100000"/>
              </a:lnSpc>
              <a:buNone/>
            </a:pPr>
            <a:r>
              <a:rPr lang="en-US" sz="2400" b="0" i="0">
                <a:effectLst/>
              </a:rPr>
              <a:t>Our 2024 funding cycle for Communication Access projects encourages: </a:t>
            </a:r>
          </a:p>
          <a:p>
            <a:pPr>
              <a:lnSpc>
                <a:spcPct val="150000"/>
              </a:lnSpc>
            </a:pPr>
            <a:r>
              <a:rPr lang="en-US" sz="2400" b="1"/>
              <a:t>L</a:t>
            </a:r>
            <a:r>
              <a:rPr lang="en-US" sz="2400" b="1" i="0">
                <a:effectLst/>
              </a:rPr>
              <a:t>eadership Development </a:t>
            </a:r>
          </a:p>
          <a:p>
            <a:pPr>
              <a:lnSpc>
                <a:spcPct val="150000"/>
              </a:lnSpc>
            </a:pPr>
            <a:r>
              <a:rPr lang="en-US" sz="2400" b="1"/>
              <a:t>H</a:t>
            </a:r>
            <a:r>
              <a:rPr lang="en-US" sz="2400" b="1" i="0">
                <a:effectLst/>
              </a:rPr>
              <a:t>ealthcare </a:t>
            </a:r>
            <a:r>
              <a:rPr lang="en-US" sz="2400" b="1"/>
              <a:t>T</a:t>
            </a:r>
            <a:r>
              <a:rPr lang="en-US" sz="2400" b="1" i="0">
                <a:effectLst/>
              </a:rPr>
              <a:t>raining</a:t>
            </a:r>
          </a:p>
          <a:p>
            <a:pPr>
              <a:lnSpc>
                <a:spcPct val="150000"/>
              </a:lnSpc>
            </a:pPr>
            <a:r>
              <a:rPr lang="en-US" sz="2400" b="1"/>
              <a:t>I</a:t>
            </a:r>
            <a:r>
              <a:rPr lang="en-US" sz="2400" b="1" i="0">
                <a:effectLst/>
              </a:rPr>
              <a:t>nnovation and Digital </a:t>
            </a:r>
            <a:r>
              <a:rPr lang="en-US" sz="2400" b="1"/>
              <a:t>A</a:t>
            </a:r>
            <a:r>
              <a:rPr lang="en-US" sz="2400" b="1" i="0">
                <a:effectLst/>
              </a:rPr>
              <a:t>ccessibility </a:t>
            </a:r>
            <a:r>
              <a:rPr lang="en-US" sz="2400" b="1"/>
              <a:t>I</a:t>
            </a:r>
            <a:r>
              <a:rPr lang="en-US" sz="2400" b="1" i="0">
                <a:effectLst/>
              </a:rPr>
              <a:t>mprovement </a:t>
            </a:r>
          </a:p>
        </p:txBody>
      </p:sp>
      <p:sp>
        <p:nvSpPr>
          <p:cNvPr id="5" name="TextBox 4">
            <a:extLst>
              <a:ext uri="{FF2B5EF4-FFF2-40B4-BE49-F238E27FC236}">
                <a16:creationId xmlns:a16="http://schemas.microsoft.com/office/drawing/2014/main" id="{7FF1DB7F-7374-CFBA-EF8F-512F97AED8D2}"/>
              </a:ext>
            </a:extLst>
          </p:cNvPr>
          <p:cNvSpPr txBox="1"/>
          <p:nvPr/>
        </p:nvSpPr>
        <p:spPr>
          <a:xfrm>
            <a:off x="838200" y="5345966"/>
            <a:ext cx="9789826" cy="830997"/>
          </a:xfrm>
          <a:prstGeom prst="rect">
            <a:avLst/>
          </a:prstGeom>
          <a:noFill/>
        </p:spPr>
        <p:txBody>
          <a:bodyPr wrap="square">
            <a:spAutoFit/>
          </a:bodyPr>
          <a:lstStyle/>
          <a:p>
            <a:pPr marL="0" indent="0">
              <a:lnSpc>
                <a:spcPct val="100000"/>
              </a:lnSpc>
              <a:buNone/>
            </a:pPr>
            <a:r>
              <a:rPr lang="en-US" sz="2400" b="0" i="0">
                <a:effectLst/>
              </a:rPr>
              <a:t>All projects should be working toward improved access for people with communication disabilities.</a:t>
            </a:r>
            <a:endParaRPr lang="en-US" sz="2400"/>
          </a:p>
        </p:txBody>
      </p:sp>
    </p:spTree>
    <p:extLst>
      <p:ext uri="{BB962C8B-B14F-4D97-AF65-F5344CB8AC3E}">
        <p14:creationId xmlns:p14="http://schemas.microsoft.com/office/powerpoint/2010/main" val="174079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33CC-E565-A395-D7A4-2EEF28C519D1}"/>
              </a:ext>
            </a:extLst>
          </p:cNvPr>
          <p:cNvSpPr>
            <a:spLocks noGrp="1"/>
          </p:cNvSpPr>
          <p:nvPr>
            <p:ph type="title"/>
          </p:nvPr>
        </p:nvSpPr>
        <p:spPr/>
        <p:txBody>
          <a:bodyPr/>
          <a:lstStyle/>
          <a:p>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Login</a:t>
            </a:r>
          </a:p>
        </p:txBody>
      </p:sp>
      <p:sp>
        <p:nvSpPr>
          <p:cNvPr id="5" name="Content Placeholder 2">
            <a:extLst>
              <a:ext uri="{FF2B5EF4-FFF2-40B4-BE49-F238E27FC236}">
                <a16:creationId xmlns:a16="http://schemas.microsoft.com/office/drawing/2014/main" id="{B25FB58D-C3DA-40E2-24BA-10726ED77333}"/>
              </a:ext>
            </a:extLst>
          </p:cNvPr>
          <p:cNvSpPr txBox="1">
            <a:spLocks/>
          </p:cNvSpPr>
          <p:nvPr/>
        </p:nvSpPr>
        <p:spPr>
          <a:xfrm>
            <a:off x="1078396" y="1423588"/>
            <a:ext cx="10035208" cy="534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hlinkClick r:id="rId3"/>
              </a:rPr>
              <a:t>https://</a:t>
            </a:r>
            <a:r>
              <a:rPr lang="en-US" err="1">
                <a:hlinkClick r:id="rId3"/>
              </a:rPr>
              <a:t>www.grantinterface.com</a:t>
            </a:r>
            <a:r>
              <a:rPr lang="en-US">
                <a:hlinkClick r:id="rId3"/>
              </a:rPr>
              <a:t>/Home/</a:t>
            </a:r>
            <a:r>
              <a:rPr lang="en-US" err="1">
                <a:hlinkClick r:id="rId3"/>
              </a:rPr>
              <a:t>Logon?urlkey</a:t>
            </a:r>
            <a:r>
              <a:rPr lang="en-US">
                <a:hlinkClick r:id="rId3"/>
              </a:rPr>
              <a:t>=</a:t>
            </a:r>
            <a:r>
              <a:rPr lang="en-US" err="1">
                <a:hlinkClick r:id="rId3"/>
              </a:rPr>
              <a:t>ccaf</a:t>
            </a:r>
            <a:endParaRPr lang="en-US"/>
          </a:p>
        </p:txBody>
      </p:sp>
      <p:pic>
        <p:nvPicPr>
          <p:cNvPr id="6" name="Picture 5" descr="Screen grab of Ability Central Login Page ">
            <a:extLst>
              <a:ext uri="{FF2B5EF4-FFF2-40B4-BE49-F238E27FC236}">
                <a16:creationId xmlns:a16="http://schemas.microsoft.com/office/drawing/2014/main" id="{A631E9C7-24BC-91AC-098B-2D973BB9DE7C}"/>
              </a:ext>
            </a:extLst>
          </p:cNvPr>
          <p:cNvPicPr>
            <a:picLocks noChangeAspect="1"/>
          </p:cNvPicPr>
          <p:nvPr/>
        </p:nvPicPr>
        <p:blipFill>
          <a:blip r:embed="rId4"/>
          <a:stretch>
            <a:fillRect/>
          </a:stretch>
        </p:blipFill>
        <p:spPr>
          <a:xfrm>
            <a:off x="2256183" y="2279750"/>
            <a:ext cx="7679635" cy="4313207"/>
          </a:xfrm>
          <a:prstGeom prst="rect">
            <a:avLst/>
          </a:prstGeom>
          <a:solidFill>
            <a:schemeClr val="tx1"/>
          </a:solidFill>
          <a:ln w="12700">
            <a:solidFill>
              <a:schemeClr val="tx1"/>
            </a:solidFill>
          </a:ln>
        </p:spPr>
      </p:pic>
      <p:sp>
        <p:nvSpPr>
          <p:cNvPr id="7" name="Triangle 6">
            <a:extLst>
              <a:ext uri="{FF2B5EF4-FFF2-40B4-BE49-F238E27FC236}">
                <a16:creationId xmlns:a16="http://schemas.microsoft.com/office/drawing/2014/main" id="{53EECDFC-4E03-E254-234D-080CDA1DE9D2}"/>
              </a:ext>
            </a:extLst>
          </p:cNvPr>
          <p:cNvSpPr/>
          <p:nvPr/>
        </p:nvSpPr>
        <p:spPr>
          <a:xfrm>
            <a:off x="9939131" y="4717774"/>
            <a:ext cx="2358887" cy="2140226"/>
          </a:xfrm>
          <a:prstGeom prs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2918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8B3C-203B-9646-952E-8A72494B3364}"/>
              </a:ext>
            </a:extLst>
          </p:cNvPr>
          <p:cNvSpPr>
            <a:spLocks noGrp="1"/>
          </p:cNvSpPr>
          <p:nvPr>
            <p:ph type="title"/>
          </p:nvPr>
        </p:nvSpPr>
        <p:spPr>
          <a:xfrm>
            <a:off x="838200" y="235729"/>
            <a:ext cx="10515600" cy="1325563"/>
          </a:xfrm>
        </p:spPr>
        <p:txBody>
          <a:bodyPr>
            <a:normAutofit/>
          </a:bodyPr>
          <a:lstStyle/>
          <a:p>
            <a:r>
              <a:rPr lang="en-US" b="1">
                <a:solidFill>
                  <a:schemeClr val="accent6"/>
                </a:solidFill>
                <a:latin typeface="Open Sans" panose="020B0606030504020204" pitchFamily="34" charset="0"/>
                <a:ea typeface="Open Sans" panose="020B0606030504020204" pitchFamily="34" charset="0"/>
                <a:cs typeface="Open Sans" panose="020B0606030504020204" pitchFamily="34" charset="0"/>
              </a:rPr>
              <a:t>Applicant Dashboard</a:t>
            </a:r>
          </a:p>
        </p:txBody>
      </p:sp>
      <p:pic>
        <p:nvPicPr>
          <p:cNvPr id="25" name="Picture 24" descr="A screenshot of a computer&#10;&#10;Description automatically generated with low confidence">
            <a:extLst>
              <a:ext uri="{FF2B5EF4-FFF2-40B4-BE49-F238E27FC236}">
                <a16:creationId xmlns:a16="http://schemas.microsoft.com/office/drawing/2014/main" id="{BAFA061E-0495-1ED0-8A26-2199974ADAC8}"/>
              </a:ext>
            </a:extLst>
          </p:cNvPr>
          <p:cNvPicPr>
            <a:picLocks noChangeAspect="1"/>
          </p:cNvPicPr>
          <p:nvPr/>
        </p:nvPicPr>
        <p:blipFill>
          <a:blip r:embed="rId3"/>
          <a:stretch>
            <a:fillRect/>
          </a:stretch>
        </p:blipFill>
        <p:spPr>
          <a:xfrm>
            <a:off x="999171" y="2144736"/>
            <a:ext cx="10193659" cy="3341664"/>
          </a:xfrm>
          <a:prstGeom prst="rect">
            <a:avLst/>
          </a:prstGeom>
          <a:ln w="12700">
            <a:solidFill>
              <a:schemeClr val="tx1"/>
            </a:solidFill>
          </a:ln>
        </p:spPr>
      </p:pic>
      <p:sp>
        <p:nvSpPr>
          <p:cNvPr id="27" name="Oval 26">
            <a:extLst>
              <a:ext uri="{FF2B5EF4-FFF2-40B4-BE49-F238E27FC236}">
                <a16:creationId xmlns:a16="http://schemas.microsoft.com/office/drawing/2014/main" id="{7A641E45-06AE-A2E4-65B1-1D52CF734AA6}"/>
              </a:ext>
            </a:extLst>
          </p:cNvPr>
          <p:cNvSpPr/>
          <p:nvPr/>
        </p:nvSpPr>
        <p:spPr>
          <a:xfrm>
            <a:off x="4308257" y="2144736"/>
            <a:ext cx="834887" cy="598464"/>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434197"/>
      </p:ext>
    </p:extLst>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08735B"/>
      </a:dk2>
      <a:lt2>
        <a:srgbClr val="E7E6E6"/>
      </a:lt2>
      <a:accent1>
        <a:srgbClr val="00A2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C84232B5F5E747B7C7793A65986159" ma:contentTypeVersion="15" ma:contentTypeDescription="Create a new document." ma:contentTypeScope="" ma:versionID="0fa5d64550101175c8a1231e6d79b1e4">
  <xsd:schema xmlns:xsd="http://www.w3.org/2001/XMLSchema" xmlns:xs="http://www.w3.org/2001/XMLSchema" xmlns:p="http://schemas.microsoft.com/office/2006/metadata/properties" xmlns:ns2="92c45338-5f94-456b-b8c1-ccfdf9aebcaa" xmlns:ns3="f512325d-abae-4ff8-adc3-84de63986667" targetNamespace="http://schemas.microsoft.com/office/2006/metadata/properties" ma:root="true" ma:fieldsID="7843b61b8af22285d49458308bc37e2a" ns2:_="" ns3:_="">
    <xsd:import namespace="92c45338-5f94-456b-b8c1-ccfdf9aebcaa"/>
    <xsd:import namespace="f512325d-abae-4ff8-adc3-84de639866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c45338-5f94-456b-b8c1-ccfdf9aeb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e434bcd-23e1-47c4-9f29-a32a8f2ce8fa"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12325d-abae-4ff8-adc3-84de639866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a5fb78e-c4ad-484f-b9f2-f2407130fab7}" ma:internalName="TaxCatchAll" ma:showField="CatchAllData" ma:web="f512325d-abae-4ff8-adc3-84de639866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12325d-abae-4ff8-adc3-84de63986667" xsi:nil="true"/>
    <lcf76f155ced4ddcb4097134ff3c332f xmlns="92c45338-5f94-456b-b8c1-ccfdf9aebcaa">
      <Terms xmlns="http://schemas.microsoft.com/office/infopath/2007/PartnerControls"/>
    </lcf76f155ced4ddcb4097134ff3c332f>
    <SharedWithUsers xmlns="f512325d-abae-4ff8-adc3-84de63986667">
      <UserInfo>
        <DisplayName>Matt Cherry</DisplayName>
        <AccountId>9</AccountId>
        <AccountType/>
      </UserInfo>
      <UserInfo>
        <DisplayName>Alyah Thomas</DisplayName>
        <AccountId>14</AccountId>
        <AccountType/>
      </UserInfo>
      <UserInfo>
        <DisplayName>Grant Barringer</DisplayName>
        <AccountId>12</AccountId>
        <AccountType/>
      </UserInfo>
    </SharedWithUsers>
  </documentManagement>
</p:properties>
</file>

<file path=customXml/itemProps1.xml><?xml version="1.0" encoding="utf-8"?>
<ds:datastoreItem xmlns:ds="http://schemas.openxmlformats.org/officeDocument/2006/customXml" ds:itemID="{C258D28F-A2EE-4274-91BB-865D67517559}">
  <ds:schemaRefs>
    <ds:schemaRef ds:uri="92c45338-5f94-456b-b8c1-ccfdf9aebcaa"/>
    <ds:schemaRef ds:uri="f512325d-abae-4ff8-adc3-84de639866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E142FA-1F1D-4264-AB72-9F0858753F37}">
  <ds:schemaRefs>
    <ds:schemaRef ds:uri="http://schemas.microsoft.com/sharepoint/v3/contenttype/forms"/>
  </ds:schemaRefs>
</ds:datastoreItem>
</file>

<file path=customXml/itemProps3.xml><?xml version="1.0" encoding="utf-8"?>
<ds:datastoreItem xmlns:ds="http://schemas.openxmlformats.org/officeDocument/2006/customXml" ds:itemID="{E4F0BD4C-D791-49D1-A64D-D83FDC45702A}">
  <ds:schemaRefs>
    <ds:schemaRef ds:uri="92c45338-5f94-456b-b8c1-ccfdf9aebcaa"/>
    <ds:schemaRef ds:uri="f512325d-abae-4ff8-adc3-84de639866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30</Slides>
  <Notes>29</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Housekeeping</vt:lpstr>
      <vt:lpstr>Agenda</vt:lpstr>
      <vt:lpstr>Our Mission</vt:lpstr>
      <vt:lpstr>LOI Process Overview</vt:lpstr>
      <vt:lpstr>Full Application Process Overview</vt:lpstr>
      <vt:lpstr>Funding Priorities</vt:lpstr>
      <vt:lpstr>Login</vt:lpstr>
      <vt:lpstr>Applicant Dashboard</vt:lpstr>
      <vt:lpstr>Apply</vt:lpstr>
      <vt:lpstr>Application Questions (1/8)</vt:lpstr>
      <vt:lpstr>Application Questions (2/8) </vt:lpstr>
      <vt:lpstr>Application Questions (3/8) </vt:lpstr>
      <vt:lpstr>Application Questions (4/8) </vt:lpstr>
      <vt:lpstr>Application Questions (5/8)</vt:lpstr>
      <vt:lpstr>Application Questions (6/8) </vt:lpstr>
      <vt:lpstr>Application Questions (7/8)</vt:lpstr>
      <vt:lpstr>Application Questions: Budget (8/8)</vt:lpstr>
      <vt:lpstr>Example Profit &amp; Loss </vt:lpstr>
      <vt:lpstr>Application Questions: Budget (con’t.)</vt:lpstr>
      <vt:lpstr>Project Budget Template</vt:lpstr>
      <vt:lpstr>Scoring Criteria (1/8)</vt:lpstr>
      <vt:lpstr>Scoring Criteria (2/8)</vt:lpstr>
      <vt:lpstr>Scoring Criteria (3/8)</vt:lpstr>
      <vt:lpstr>Scoring Criteria (4/8)</vt:lpstr>
      <vt:lpstr>Scoring Criteria (5/8)</vt:lpstr>
      <vt:lpstr>Scoring Criteria (6/8)</vt:lpstr>
      <vt:lpstr>Scoring Criteria (7/8)</vt:lpstr>
      <vt:lpstr>Scoring Criteria (8/8)</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dcterms:created xsi:type="dcterms:W3CDTF">2023-06-06T16:09:51Z</dcterms:created>
  <dcterms:modified xsi:type="dcterms:W3CDTF">2023-06-15T18:58:08Z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0x010100A3C84232B5F5E747B7C7793A65986159</vt:lpwstr>
  </property>
  <property fmtid="{D5CDD505-2E9C-101B-9397-08002B2CF9AE}" pid="3" name="MediaServiceImageTags">
    <vt:lpwstr/>
  </property>
</Properties>
</file>